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4660"/>
  </p:normalViewPr>
  <p:slideViewPr>
    <p:cSldViewPr snapToGrid="0">
      <p:cViewPr>
        <p:scale>
          <a:sx n="50" d="100"/>
          <a:sy n="50" d="100"/>
        </p:scale>
        <p:origin x="180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422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562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9050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5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973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6443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43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91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370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993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848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44A9-154F-4B7C-BA59-C2DB44A3DB4F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27764-5D6E-499E-A50E-51A8E37EB8B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543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x5"/>
          <p:cNvSpPr txBox="1"/>
          <p:nvPr/>
        </p:nvSpPr>
        <p:spPr>
          <a:xfrm>
            <a:off x="370762" y="1655928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3 x 5</a:t>
            </a:r>
            <a:endParaRPr lang="ca-ES" sz="5400" b="1" dirty="0"/>
          </a:p>
        </p:txBody>
      </p:sp>
      <p:sp>
        <p:nvSpPr>
          <p:cNvPr id="5" name="8x1"/>
          <p:cNvSpPr txBox="1"/>
          <p:nvPr/>
        </p:nvSpPr>
        <p:spPr>
          <a:xfrm>
            <a:off x="7590430" y="1655928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/>
              <a:t>8</a:t>
            </a:r>
            <a:r>
              <a:rPr lang="es-ES" sz="5400" b="1" dirty="0" smtClean="0"/>
              <a:t> x 1</a:t>
            </a:r>
            <a:endParaRPr lang="ca-ES" sz="5400" b="1" dirty="0"/>
          </a:p>
        </p:txBody>
      </p:sp>
      <p:sp>
        <p:nvSpPr>
          <p:cNvPr id="6" name="2x7"/>
          <p:cNvSpPr txBox="1"/>
          <p:nvPr/>
        </p:nvSpPr>
        <p:spPr>
          <a:xfrm>
            <a:off x="5183874" y="1655928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2 x </a:t>
            </a:r>
            <a:r>
              <a:rPr lang="es-ES" sz="5400" b="1" dirty="0" smtClean="0"/>
              <a:t>7</a:t>
            </a:r>
            <a:endParaRPr lang="ca-ES" sz="5400" b="1" dirty="0"/>
          </a:p>
        </p:txBody>
      </p:sp>
      <p:sp>
        <p:nvSpPr>
          <p:cNvPr id="7" name="4x8"/>
          <p:cNvSpPr txBox="1"/>
          <p:nvPr/>
        </p:nvSpPr>
        <p:spPr>
          <a:xfrm>
            <a:off x="2777318" y="1655928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4 x 8</a:t>
            </a:r>
            <a:endParaRPr lang="ca-ES" sz="5400" b="1" dirty="0"/>
          </a:p>
        </p:txBody>
      </p:sp>
      <p:sp>
        <p:nvSpPr>
          <p:cNvPr id="8" name="6x9"/>
          <p:cNvSpPr txBox="1"/>
          <p:nvPr/>
        </p:nvSpPr>
        <p:spPr>
          <a:xfrm>
            <a:off x="9996986" y="1655928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/>
              <a:t>6 x 9</a:t>
            </a:r>
            <a:endParaRPr lang="ca-ES" sz="5400" b="1" dirty="0"/>
          </a:p>
        </p:txBody>
      </p:sp>
      <p:sp>
        <p:nvSpPr>
          <p:cNvPr id="9" name="15"/>
          <p:cNvSpPr txBox="1"/>
          <p:nvPr/>
        </p:nvSpPr>
        <p:spPr>
          <a:xfrm>
            <a:off x="370762" y="4455994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15</a:t>
            </a:r>
            <a:endParaRPr lang="ca-ES" sz="5400" b="1" dirty="0"/>
          </a:p>
        </p:txBody>
      </p:sp>
      <p:sp>
        <p:nvSpPr>
          <p:cNvPr id="10" name="32"/>
          <p:cNvSpPr txBox="1"/>
          <p:nvPr/>
        </p:nvSpPr>
        <p:spPr>
          <a:xfrm>
            <a:off x="2692018" y="4455994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32</a:t>
            </a:r>
            <a:endParaRPr lang="ca-ES" sz="5400" b="1" dirty="0"/>
          </a:p>
        </p:txBody>
      </p:sp>
      <p:sp>
        <p:nvSpPr>
          <p:cNvPr id="11" name="14"/>
          <p:cNvSpPr txBox="1"/>
          <p:nvPr/>
        </p:nvSpPr>
        <p:spPr>
          <a:xfrm>
            <a:off x="5260074" y="4455994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14</a:t>
            </a:r>
            <a:endParaRPr lang="ca-ES" sz="5400" b="1" dirty="0"/>
          </a:p>
        </p:txBody>
      </p:sp>
      <p:sp>
        <p:nvSpPr>
          <p:cNvPr id="12" name="8"/>
          <p:cNvSpPr txBox="1"/>
          <p:nvPr/>
        </p:nvSpPr>
        <p:spPr>
          <a:xfrm>
            <a:off x="7590430" y="4455994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/>
              <a:t>8</a:t>
            </a:r>
            <a:endParaRPr lang="ca-ES" sz="5400" b="1" dirty="0"/>
          </a:p>
        </p:txBody>
      </p:sp>
      <p:sp>
        <p:nvSpPr>
          <p:cNvPr id="13" name="54"/>
          <p:cNvSpPr txBox="1"/>
          <p:nvPr/>
        </p:nvSpPr>
        <p:spPr>
          <a:xfrm>
            <a:off x="9996986" y="4455994"/>
            <a:ext cx="155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/>
              <a:t>54</a:t>
            </a:r>
            <a:endParaRPr lang="ca-ES" sz="5400" b="1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172870" y="665056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5" name="Rectángulo redondeado 14"/>
          <p:cNvSpPr/>
          <p:nvPr/>
        </p:nvSpPr>
        <p:spPr>
          <a:xfrm>
            <a:off x="2579426" y="685975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6" name="Rectángulo redondeado 15"/>
          <p:cNvSpPr/>
          <p:nvPr/>
        </p:nvSpPr>
        <p:spPr>
          <a:xfrm>
            <a:off x="9996986" y="685974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7" name="Rectángulo redondeado 16"/>
          <p:cNvSpPr/>
          <p:nvPr/>
        </p:nvSpPr>
        <p:spPr>
          <a:xfrm>
            <a:off x="7491484" y="685974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8" name="Rectángulo redondeado 17"/>
          <p:cNvSpPr/>
          <p:nvPr/>
        </p:nvSpPr>
        <p:spPr>
          <a:xfrm>
            <a:off x="4985982" y="687113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Rectángulo redondeado 18"/>
          <p:cNvSpPr/>
          <p:nvPr/>
        </p:nvSpPr>
        <p:spPr>
          <a:xfrm>
            <a:off x="163774" y="3756721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Rectángulo redondeado 19"/>
          <p:cNvSpPr/>
          <p:nvPr/>
        </p:nvSpPr>
        <p:spPr>
          <a:xfrm>
            <a:off x="2579426" y="3756721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1" name="Rectángulo redondeado 20"/>
          <p:cNvSpPr/>
          <p:nvPr/>
        </p:nvSpPr>
        <p:spPr>
          <a:xfrm>
            <a:off x="9996986" y="3675937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2" name="Rectángulo redondeado 21"/>
          <p:cNvSpPr/>
          <p:nvPr/>
        </p:nvSpPr>
        <p:spPr>
          <a:xfrm>
            <a:off x="7491484" y="3756720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3" name="Rectángulo redondeado 22"/>
          <p:cNvSpPr/>
          <p:nvPr/>
        </p:nvSpPr>
        <p:spPr>
          <a:xfrm>
            <a:off x="4985982" y="3757859"/>
            <a:ext cx="1951630" cy="2715905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87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7</cp:revision>
  <dcterms:created xsi:type="dcterms:W3CDTF">2020-07-04T13:32:59Z</dcterms:created>
  <dcterms:modified xsi:type="dcterms:W3CDTF">2020-07-04T14:15:21Z</dcterms:modified>
</cp:coreProperties>
</file>