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5"/>
    <p:restoredTop sz="94699"/>
  </p:normalViewPr>
  <p:slideViewPr>
    <p:cSldViewPr snapToGrid="0" snapToObjects="1">
      <p:cViewPr varScale="1">
        <p:scale>
          <a:sx n="156" d="100"/>
          <a:sy n="156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B9889-429A-444E-9AFF-0F091DF33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646836-26B7-E345-844B-A53F1EA63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945FF6-0E57-9B47-AC7E-9B8CF929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C4A7B9-5479-204F-B4AB-8984D5A6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47B4D-0ABA-F74D-A52D-AAA0CDCE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30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6474D-A009-4A4E-A6F6-9F940126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CD746D-87EE-BB4D-A02B-4E0B44115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BBDFA-5DDB-E24F-9A34-9754F937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6AA9D-DE31-0D47-B331-D4B6BA59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0DB67D-8CEF-1F47-A4BF-C2C0A215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02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D22CA9-5547-D744-B23C-0F4DD8073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A9F48E-D195-1A4D-B2BE-5ADA70390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42740-4072-544E-9053-8ECF665C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E584F9-0F05-0247-9F2D-F7101DC9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F3E03F-3D83-024E-9D77-79EFEC60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96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FD6B2-9EFE-274F-AA3B-A5D470775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1A14E-0F24-E746-A308-E5253E0C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8653F0-2794-2E46-A6D0-0CB69731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46C368-B513-6248-ADCC-C46CC601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9CFF9C-E270-F641-88F4-8DDEEC5A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4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5520A-1B5D-7348-81B8-6B39EA0D6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967176-525B-CC41-B115-AD6C2175B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6332E8-A542-BE4B-AC7D-A2CD2E92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C3951-F887-4140-B6A7-5954BCB6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CEC46B-6C85-894F-AC5A-77E72D33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08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D4E39-3F4E-2147-9680-2116A15C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7CFAA3-2225-7441-89F2-A7274C701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B36E2E-0408-794A-B157-9A7F863DF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AEA245-B26D-B24A-91C8-7B7BC862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1D3517-71D8-274B-B42E-2F1052CC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300B0B-9F89-2B43-B3F9-C5677A00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03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E8959-3BDE-F54B-85D8-B601CB52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65F9E4-EB3A-5E45-8294-9A132381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B099BA-89F7-0D47-A4E1-404230927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C19C49-CBEC-9442-936B-3F3397209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9C0436-1CC2-3740-812D-D677E8EEA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1E5332-46F6-A744-89B0-277F1D34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093945-6CE4-BC4B-97FD-E241EAFF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744F01-7C68-F449-A1DF-D7A34DF8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70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90926-B102-7446-8D2F-04AA52CF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E28680-C886-8D47-A907-97A14263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6117F6-DF4B-BC40-8695-05810FAC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E289B9-DA47-084A-8280-CFE7AB59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74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BAF79F-EEDA-E345-A929-ACA297E8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B6E8DF-A4AF-DD4E-8A9B-8EFDFF65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810C7E-7956-9D45-ACC9-E23C6898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4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81407-3A2A-9E40-9F64-5785E8862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51425-3851-BB4C-B22E-4BCB74511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8E65A0-D6D7-6F4A-89B8-215653AFC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223140-2D55-034E-9E26-583CE04B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BAC60F-8DDA-DC4E-B8B2-492988C1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890B7C-DF69-BD4D-9907-74D3B3D8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08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D071B-15CF-8C41-8D66-4EAEC1005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72E109-184C-494D-BB86-929488C08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5A0590-2DEF-1B4A-B689-99E50FFD4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FDB10E-C3FE-6F45-ACFA-8C742B0E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CDF09D-75A3-294C-B151-5F8D1B62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CE3BDA-1711-134E-BE6A-CD4AC7F2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56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679FA8-854E-8048-AA71-21CF4543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7E8388-5387-1140-BFC1-D8C87E0DE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685A1E-6534-7D4A-9D3D-604918A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4C50-635B-AD48-A4DF-5444F84815A1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05170-A27F-3041-A77D-3A91E56AA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61BA9B-FDCA-A84A-B509-3FB8E77C3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BB28-A7AD-974E-BFE2-4060F46798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7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rpa 1" descr="Imagen que contiene señal&#10;&#10;Descripción generada automáticamente">
            <a:extLst>
              <a:ext uri="{FF2B5EF4-FFF2-40B4-BE49-F238E27FC236}">
                <a16:creationId xmlns:a16="http://schemas.microsoft.com/office/drawing/2014/main" id="{F274FB07-2D04-7643-91FD-3CE045FC0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9915" y="410383"/>
            <a:ext cx="1077915" cy="1077915"/>
          </a:xfrm>
          <a:prstGeom prst="rect">
            <a:avLst/>
          </a:prstGeom>
        </p:spPr>
      </p:pic>
      <p:pic>
        <p:nvPicPr>
          <p:cNvPr id="9" name="Trompa 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F50FC48-3FE6-1945-BCFB-7F4196166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669" y="410383"/>
            <a:ext cx="1077915" cy="1077915"/>
          </a:xfrm>
          <a:prstGeom prst="rect">
            <a:avLst/>
          </a:prstGeom>
        </p:spPr>
      </p:pic>
      <p:pic>
        <p:nvPicPr>
          <p:cNvPr id="11" name="Flauta 1" descr="Imagen que contiene cuchillo, par&#10;&#10;Descripción generada automáticamente">
            <a:extLst>
              <a:ext uri="{FF2B5EF4-FFF2-40B4-BE49-F238E27FC236}">
                <a16:creationId xmlns:a16="http://schemas.microsoft.com/office/drawing/2014/main" id="{514E0DC6-2CF9-DD47-8ACC-5A3F65C12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7009" y="1883925"/>
            <a:ext cx="1077915" cy="1077915"/>
          </a:xfrm>
          <a:prstGeom prst="rect">
            <a:avLst/>
          </a:prstGeom>
        </p:spPr>
      </p:pic>
      <p:pic>
        <p:nvPicPr>
          <p:cNvPr id="17" name="Guitarra 1" descr="Imagen que contiene guitarra&#10;&#10;Descripción generada automáticamente">
            <a:extLst>
              <a:ext uri="{FF2B5EF4-FFF2-40B4-BE49-F238E27FC236}">
                <a16:creationId xmlns:a16="http://schemas.microsoft.com/office/drawing/2014/main" id="{E3B065AF-68A5-5649-8FB4-5EFC2B1D2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8792" y="410383"/>
            <a:ext cx="1077915" cy="1077915"/>
          </a:xfrm>
          <a:prstGeom prst="rect">
            <a:avLst/>
          </a:prstGeom>
        </p:spPr>
      </p:pic>
      <p:pic>
        <p:nvPicPr>
          <p:cNvPr id="23" name="Maracas 1" descr="Imagen que contiene ventana&#10;&#10;Descripción generada automáticamente">
            <a:extLst>
              <a:ext uri="{FF2B5EF4-FFF2-40B4-BE49-F238E27FC236}">
                <a16:creationId xmlns:a16="http://schemas.microsoft.com/office/drawing/2014/main" id="{1BD91007-1CD4-D14B-BAF8-8D2FFEE04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6591" y="1883925"/>
            <a:ext cx="1077915" cy="1077915"/>
          </a:xfrm>
          <a:prstGeom prst="rect">
            <a:avLst/>
          </a:prstGeom>
        </p:spPr>
      </p:pic>
      <p:pic>
        <p:nvPicPr>
          <p:cNvPr id="29" name="Pandereta 1" descr="Imagen que contiene cable, dibujo&#10;&#10;Descripción generada automáticamente">
            <a:extLst>
              <a:ext uri="{FF2B5EF4-FFF2-40B4-BE49-F238E27FC236}">
                <a16:creationId xmlns:a16="http://schemas.microsoft.com/office/drawing/2014/main" id="{C8C382E1-473F-3A48-A4E4-9F59BEA1FF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546" y="410383"/>
            <a:ext cx="1077915" cy="1077915"/>
          </a:xfrm>
          <a:prstGeom prst="rect">
            <a:avLst/>
          </a:prstGeom>
        </p:spPr>
      </p:pic>
      <p:pic>
        <p:nvPicPr>
          <p:cNvPr id="31" name="Piano 1">
            <a:extLst>
              <a:ext uri="{FF2B5EF4-FFF2-40B4-BE49-F238E27FC236}">
                <a16:creationId xmlns:a16="http://schemas.microsoft.com/office/drawing/2014/main" id="{AEBD963B-DDC7-A343-92C5-074535F14E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2159" y="410383"/>
            <a:ext cx="1077915" cy="1077915"/>
          </a:xfrm>
          <a:prstGeom prst="rect">
            <a:avLst/>
          </a:prstGeom>
        </p:spPr>
      </p:pic>
      <p:pic>
        <p:nvPicPr>
          <p:cNvPr id="33" name="Saxofón 1">
            <a:extLst>
              <a:ext uri="{FF2B5EF4-FFF2-40B4-BE49-F238E27FC236}">
                <a16:creationId xmlns:a16="http://schemas.microsoft.com/office/drawing/2014/main" id="{0395B2BC-BAE9-C44E-A612-231BAC7717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3495" y="1938971"/>
            <a:ext cx="1077915" cy="1077915"/>
          </a:xfrm>
          <a:prstGeom prst="rect">
            <a:avLst/>
          </a:prstGeom>
        </p:spPr>
      </p:pic>
      <p:pic>
        <p:nvPicPr>
          <p:cNvPr id="35" name="Triángulo 1" descr="Imagen que contiene objeto&#10;&#10;Descripción generada automáticamente">
            <a:extLst>
              <a:ext uri="{FF2B5EF4-FFF2-40B4-BE49-F238E27FC236}">
                <a16:creationId xmlns:a16="http://schemas.microsoft.com/office/drawing/2014/main" id="{690F9549-1C71-3C40-80BE-1BDA5C8B8C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28353" y="1883925"/>
            <a:ext cx="1077915" cy="1077915"/>
          </a:xfrm>
          <a:prstGeom prst="rect">
            <a:avLst/>
          </a:prstGeom>
        </p:spPr>
      </p:pic>
      <p:pic>
        <p:nvPicPr>
          <p:cNvPr id="37" name="Trombón 1" descr="Imagen que contiene medidor&#10;&#10;Descripción generada automáticamente">
            <a:extLst>
              <a:ext uri="{FF2B5EF4-FFF2-40B4-BE49-F238E27FC236}">
                <a16:creationId xmlns:a16="http://schemas.microsoft.com/office/drawing/2014/main" id="{3C266CA1-95C1-9A43-A58A-674CE24014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6546" y="1793205"/>
            <a:ext cx="1077915" cy="1077915"/>
          </a:xfrm>
          <a:prstGeom prst="rect">
            <a:avLst/>
          </a:prstGeom>
        </p:spPr>
      </p:pic>
      <p:pic>
        <p:nvPicPr>
          <p:cNvPr id="39" name="Xilófono 1">
            <a:extLst>
              <a:ext uri="{FF2B5EF4-FFF2-40B4-BE49-F238E27FC236}">
                <a16:creationId xmlns:a16="http://schemas.microsoft.com/office/drawing/2014/main" id="{ADAEE297-CCCE-4042-9652-B4457D7671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81038" y="410383"/>
            <a:ext cx="1077915" cy="1077915"/>
          </a:xfrm>
          <a:prstGeom prst="rect">
            <a:avLst/>
          </a:prstGeom>
        </p:spPr>
      </p:pic>
      <p:pic>
        <p:nvPicPr>
          <p:cNvPr id="41" name="Violín 1" descr="Imagen que contiene guitarra&#10;&#10;Descripción generada automáticamente">
            <a:extLst>
              <a:ext uri="{FF2B5EF4-FFF2-40B4-BE49-F238E27FC236}">
                <a16:creationId xmlns:a16="http://schemas.microsoft.com/office/drawing/2014/main" id="{6E34A0E4-5B7F-2843-A188-046CAF3018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82647" y="1883925"/>
            <a:ext cx="1077915" cy="1077915"/>
          </a:xfrm>
          <a:prstGeom prst="rect">
            <a:avLst/>
          </a:prstGeom>
        </p:spPr>
      </p:pic>
      <p:pic>
        <p:nvPicPr>
          <p:cNvPr id="42" name="Arpa 2" descr="Imagen que contiene señal&#10;&#10;Descripción generada automáticamente">
            <a:extLst>
              <a:ext uri="{FF2B5EF4-FFF2-40B4-BE49-F238E27FC236}">
                <a16:creationId xmlns:a16="http://schemas.microsoft.com/office/drawing/2014/main" id="{281B6168-2BDD-424F-B05B-14476EC08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311" y="5139476"/>
            <a:ext cx="1077915" cy="1077915"/>
          </a:xfrm>
          <a:prstGeom prst="rect">
            <a:avLst/>
          </a:prstGeom>
        </p:spPr>
      </p:pic>
      <p:pic>
        <p:nvPicPr>
          <p:cNvPr id="43" name="Trompa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E95810AD-221C-9A40-8A12-FE4EF89F4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889" y="3521557"/>
            <a:ext cx="1077915" cy="1077915"/>
          </a:xfrm>
          <a:prstGeom prst="rect">
            <a:avLst/>
          </a:prstGeom>
        </p:spPr>
      </p:pic>
      <p:pic>
        <p:nvPicPr>
          <p:cNvPr id="44" name="Flauta 2" descr="Imagen que contiene cuchillo, par&#10;&#10;Descripción generada automáticamente">
            <a:extLst>
              <a:ext uri="{FF2B5EF4-FFF2-40B4-BE49-F238E27FC236}">
                <a16:creationId xmlns:a16="http://schemas.microsoft.com/office/drawing/2014/main" id="{24C2A9EB-C9D5-F744-AD65-4A737E6C8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7759" y="3565489"/>
            <a:ext cx="1077915" cy="1077915"/>
          </a:xfrm>
          <a:prstGeom prst="rect">
            <a:avLst/>
          </a:prstGeom>
        </p:spPr>
      </p:pic>
      <p:pic>
        <p:nvPicPr>
          <p:cNvPr id="45" name="Guitarra 2" descr="Imagen que contiene guitarra&#10;&#10;Descripción generada automáticamente">
            <a:extLst>
              <a:ext uri="{FF2B5EF4-FFF2-40B4-BE49-F238E27FC236}">
                <a16:creationId xmlns:a16="http://schemas.microsoft.com/office/drawing/2014/main" id="{4F31DF5B-8188-844B-93A2-1A46A60DF4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1992" y="5175018"/>
            <a:ext cx="1077915" cy="1077915"/>
          </a:xfrm>
          <a:prstGeom prst="rect">
            <a:avLst/>
          </a:prstGeom>
        </p:spPr>
      </p:pic>
      <p:pic>
        <p:nvPicPr>
          <p:cNvPr id="46" name="Maracas 2" descr="Imagen que contiene ventana&#10;&#10;Descripción generada automáticamente">
            <a:extLst>
              <a:ext uri="{FF2B5EF4-FFF2-40B4-BE49-F238E27FC236}">
                <a16:creationId xmlns:a16="http://schemas.microsoft.com/office/drawing/2014/main" id="{78C62D2C-B6D8-CC43-97CB-39FEF5D969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085" y="3565490"/>
            <a:ext cx="1077915" cy="1077915"/>
          </a:xfrm>
          <a:prstGeom prst="rect">
            <a:avLst/>
          </a:prstGeom>
        </p:spPr>
      </p:pic>
      <p:pic>
        <p:nvPicPr>
          <p:cNvPr id="47" name="Pandereta 2" descr="Imagen que contiene cable, dibujo&#10;&#10;Descripción generada automáticamente">
            <a:extLst>
              <a:ext uri="{FF2B5EF4-FFF2-40B4-BE49-F238E27FC236}">
                <a16:creationId xmlns:a16="http://schemas.microsoft.com/office/drawing/2014/main" id="{F8D1840A-9084-EE49-8140-3C7A4F3561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32662" y="5024794"/>
            <a:ext cx="1077915" cy="1077915"/>
          </a:xfrm>
          <a:prstGeom prst="rect">
            <a:avLst/>
          </a:prstGeom>
        </p:spPr>
      </p:pic>
      <p:pic>
        <p:nvPicPr>
          <p:cNvPr id="48" name="Piano 2">
            <a:extLst>
              <a:ext uri="{FF2B5EF4-FFF2-40B4-BE49-F238E27FC236}">
                <a16:creationId xmlns:a16="http://schemas.microsoft.com/office/drawing/2014/main" id="{C6FC4F0F-F923-7B43-B12D-D8A8B58F40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728" y="4981658"/>
            <a:ext cx="1077915" cy="1077915"/>
          </a:xfrm>
          <a:prstGeom prst="rect">
            <a:avLst/>
          </a:prstGeom>
        </p:spPr>
      </p:pic>
      <p:pic>
        <p:nvPicPr>
          <p:cNvPr id="49" name="Saxofón 2">
            <a:extLst>
              <a:ext uri="{FF2B5EF4-FFF2-40B4-BE49-F238E27FC236}">
                <a16:creationId xmlns:a16="http://schemas.microsoft.com/office/drawing/2014/main" id="{D0C55A2C-D712-5147-A44C-05A73A9519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9651" y="3521557"/>
            <a:ext cx="1077915" cy="1077915"/>
          </a:xfrm>
          <a:prstGeom prst="rect">
            <a:avLst/>
          </a:prstGeom>
        </p:spPr>
      </p:pic>
      <p:pic>
        <p:nvPicPr>
          <p:cNvPr id="50" name="Triángulo 2" descr="Imagen que contiene objeto&#10;&#10;Descripción generada automáticamente">
            <a:extLst>
              <a:ext uri="{FF2B5EF4-FFF2-40B4-BE49-F238E27FC236}">
                <a16:creationId xmlns:a16="http://schemas.microsoft.com/office/drawing/2014/main" id="{4C2154E5-1E36-E840-A14C-D4E33CEB5F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83495" y="5175018"/>
            <a:ext cx="1077915" cy="1077915"/>
          </a:xfrm>
          <a:prstGeom prst="rect">
            <a:avLst/>
          </a:prstGeom>
        </p:spPr>
      </p:pic>
      <p:pic>
        <p:nvPicPr>
          <p:cNvPr id="51" name="Trombón 2" descr="Imagen que contiene medidor&#10;&#10;Descripción generada automáticamente">
            <a:extLst>
              <a:ext uri="{FF2B5EF4-FFF2-40B4-BE49-F238E27FC236}">
                <a16:creationId xmlns:a16="http://schemas.microsoft.com/office/drawing/2014/main" id="{AD56D0E8-60F1-EF4A-B6AB-5C6C765BBB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05935" y="3512013"/>
            <a:ext cx="1077915" cy="1077915"/>
          </a:xfrm>
          <a:prstGeom prst="rect">
            <a:avLst/>
          </a:prstGeom>
        </p:spPr>
      </p:pic>
      <p:pic>
        <p:nvPicPr>
          <p:cNvPr id="52" name="Xilófono 2">
            <a:extLst>
              <a:ext uri="{FF2B5EF4-FFF2-40B4-BE49-F238E27FC236}">
                <a16:creationId xmlns:a16="http://schemas.microsoft.com/office/drawing/2014/main" id="{B9764FB6-3B8C-4044-BE66-FFC84FD0AF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30389" y="5191433"/>
            <a:ext cx="1077915" cy="1077915"/>
          </a:xfrm>
          <a:prstGeom prst="rect">
            <a:avLst/>
          </a:prstGeom>
        </p:spPr>
      </p:pic>
      <p:pic>
        <p:nvPicPr>
          <p:cNvPr id="53" name="Violín 2" descr="Imagen que contiene guitarra&#10;&#10;Descripción generada automáticamente">
            <a:extLst>
              <a:ext uri="{FF2B5EF4-FFF2-40B4-BE49-F238E27FC236}">
                <a16:creationId xmlns:a16="http://schemas.microsoft.com/office/drawing/2014/main" id="{2192276F-8A78-954D-A509-E62A3D7500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38320" y="3549862"/>
            <a:ext cx="951054" cy="951054"/>
          </a:xfrm>
          <a:prstGeom prst="rect">
            <a:avLst/>
          </a:prstGeom>
        </p:spPr>
      </p:pic>
      <p:sp>
        <p:nvSpPr>
          <p:cNvPr id="54" name="Rectángulo 1">
            <a:extLst>
              <a:ext uri="{FF2B5EF4-FFF2-40B4-BE49-F238E27FC236}">
                <a16:creationId xmlns:a16="http://schemas.microsoft.com/office/drawing/2014/main" id="{EE147220-A2F9-0149-AA7F-E46BF65C59D1}"/>
              </a:ext>
            </a:extLst>
          </p:cNvPr>
          <p:cNvSpPr/>
          <p:nvPr/>
        </p:nvSpPr>
        <p:spPr>
          <a:xfrm>
            <a:off x="297633" y="2601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Rectángulo 2">
            <a:extLst>
              <a:ext uri="{FF2B5EF4-FFF2-40B4-BE49-F238E27FC236}">
                <a16:creationId xmlns:a16="http://schemas.microsoft.com/office/drawing/2014/main" id="{FCB8CB28-8CE9-0741-AA4E-950BE7B3BECC}"/>
              </a:ext>
            </a:extLst>
          </p:cNvPr>
          <p:cNvSpPr/>
          <p:nvPr/>
        </p:nvSpPr>
        <p:spPr>
          <a:xfrm>
            <a:off x="2155417" y="2601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Rectángulo 3">
            <a:extLst>
              <a:ext uri="{FF2B5EF4-FFF2-40B4-BE49-F238E27FC236}">
                <a16:creationId xmlns:a16="http://schemas.microsoft.com/office/drawing/2014/main" id="{24E9F8AD-06C6-DA4B-9AFB-4C3A52E640BF}"/>
              </a:ext>
            </a:extLst>
          </p:cNvPr>
          <p:cNvSpPr/>
          <p:nvPr/>
        </p:nvSpPr>
        <p:spPr>
          <a:xfrm>
            <a:off x="4099688" y="2601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Rectángulo 4">
            <a:extLst>
              <a:ext uri="{FF2B5EF4-FFF2-40B4-BE49-F238E27FC236}">
                <a16:creationId xmlns:a16="http://schemas.microsoft.com/office/drawing/2014/main" id="{94912D9D-CB7B-8047-A0AE-6E8A3143C1F4}"/>
              </a:ext>
            </a:extLst>
          </p:cNvPr>
          <p:cNvSpPr/>
          <p:nvPr/>
        </p:nvSpPr>
        <p:spPr>
          <a:xfrm>
            <a:off x="6047584" y="2601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0" name="Rectángulo 5">
            <a:extLst>
              <a:ext uri="{FF2B5EF4-FFF2-40B4-BE49-F238E27FC236}">
                <a16:creationId xmlns:a16="http://schemas.microsoft.com/office/drawing/2014/main" id="{87F93959-A7F1-8243-82C7-775A07559964}"/>
              </a:ext>
            </a:extLst>
          </p:cNvPr>
          <p:cNvSpPr/>
          <p:nvPr/>
        </p:nvSpPr>
        <p:spPr>
          <a:xfrm>
            <a:off x="8042013" y="280891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Rectángulo 6">
            <a:extLst>
              <a:ext uri="{FF2B5EF4-FFF2-40B4-BE49-F238E27FC236}">
                <a16:creationId xmlns:a16="http://schemas.microsoft.com/office/drawing/2014/main" id="{B8FAD485-8AD2-A343-B41F-280163B56BC3}"/>
              </a:ext>
            </a:extLst>
          </p:cNvPr>
          <p:cNvSpPr/>
          <p:nvPr/>
        </p:nvSpPr>
        <p:spPr>
          <a:xfrm>
            <a:off x="10005935" y="280891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Rectángulo 7">
            <a:extLst>
              <a:ext uri="{FF2B5EF4-FFF2-40B4-BE49-F238E27FC236}">
                <a16:creationId xmlns:a16="http://schemas.microsoft.com/office/drawing/2014/main" id="{50AEFD37-8247-3D4C-861D-BF6EEC4F5723}"/>
              </a:ext>
            </a:extLst>
          </p:cNvPr>
          <p:cNvSpPr/>
          <p:nvPr/>
        </p:nvSpPr>
        <p:spPr>
          <a:xfrm>
            <a:off x="297633" y="1788747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4" name="Rectángulo 8">
            <a:extLst>
              <a:ext uri="{FF2B5EF4-FFF2-40B4-BE49-F238E27FC236}">
                <a16:creationId xmlns:a16="http://schemas.microsoft.com/office/drawing/2014/main" id="{AE2B3BC2-3BAA-FC40-92BE-BC0964DD01CA}"/>
              </a:ext>
            </a:extLst>
          </p:cNvPr>
          <p:cNvSpPr/>
          <p:nvPr/>
        </p:nvSpPr>
        <p:spPr>
          <a:xfrm>
            <a:off x="2169150" y="1788747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Rectángulo 9">
            <a:extLst>
              <a:ext uri="{FF2B5EF4-FFF2-40B4-BE49-F238E27FC236}">
                <a16:creationId xmlns:a16="http://schemas.microsoft.com/office/drawing/2014/main" id="{6E1B2338-231E-704B-80F8-146372C64509}"/>
              </a:ext>
            </a:extLst>
          </p:cNvPr>
          <p:cNvSpPr/>
          <p:nvPr/>
        </p:nvSpPr>
        <p:spPr>
          <a:xfrm>
            <a:off x="4099687" y="1771592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6" name="Rectángulo 10">
            <a:extLst>
              <a:ext uri="{FF2B5EF4-FFF2-40B4-BE49-F238E27FC236}">
                <a16:creationId xmlns:a16="http://schemas.microsoft.com/office/drawing/2014/main" id="{F166A353-CCB7-9642-A1AD-A1CED2D6429F}"/>
              </a:ext>
            </a:extLst>
          </p:cNvPr>
          <p:cNvSpPr/>
          <p:nvPr/>
        </p:nvSpPr>
        <p:spPr>
          <a:xfrm>
            <a:off x="6047584" y="17554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7" name="Rectángulo 11">
            <a:extLst>
              <a:ext uri="{FF2B5EF4-FFF2-40B4-BE49-F238E27FC236}">
                <a16:creationId xmlns:a16="http://schemas.microsoft.com/office/drawing/2014/main" id="{0245750A-0440-5042-BB59-D172B238F6EF}"/>
              </a:ext>
            </a:extLst>
          </p:cNvPr>
          <p:cNvSpPr/>
          <p:nvPr/>
        </p:nvSpPr>
        <p:spPr>
          <a:xfrm>
            <a:off x="8025801" y="1771592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8" name="Rectángulo 12">
            <a:extLst>
              <a:ext uri="{FF2B5EF4-FFF2-40B4-BE49-F238E27FC236}">
                <a16:creationId xmlns:a16="http://schemas.microsoft.com/office/drawing/2014/main" id="{9BD3A0E3-053E-0C4C-9C5D-FCC33F1C03D5}"/>
              </a:ext>
            </a:extLst>
          </p:cNvPr>
          <p:cNvSpPr/>
          <p:nvPr/>
        </p:nvSpPr>
        <p:spPr>
          <a:xfrm>
            <a:off x="10005935" y="1800909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0" name="Rectángulo 13">
            <a:extLst>
              <a:ext uri="{FF2B5EF4-FFF2-40B4-BE49-F238E27FC236}">
                <a16:creationId xmlns:a16="http://schemas.microsoft.com/office/drawing/2014/main" id="{DE729D0B-2B23-FF43-8983-8B8F52FCC807}"/>
              </a:ext>
            </a:extLst>
          </p:cNvPr>
          <p:cNvSpPr/>
          <p:nvPr/>
        </p:nvSpPr>
        <p:spPr>
          <a:xfrm>
            <a:off x="284512" y="343416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1" name="Rectángulo 14">
            <a:extLst>
              <a:ext uri="{FF2B5EF4-FFF2-40B4-BE49-F238E27FC236}">
                <a16:creationId xmlns:a16="http://schemas.microsoft.com/office/drawing/2014/main" id="{90E8DA1D-BFB2-BD44-BF52-67922B69D74C}"/>
              </a:ext>
            </a:extLst>
          </p:cNvPr>
          <p:cNvSpPr/>
          <p:nvPr/>
        </p:nvSpPr>
        <p:spPr>
          <a:xfrm>
            <a:off x="2103662" y="5024793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2" name="Rectángulo 15">
            <a:extLst>
              <a:ext uri="{FF2B5EF4-FFF2-40B4-BE49-F238E27FC236}">
                <a16:creationId xmlns:a16="http://schemas.microsoft.com/office/drawing/2014/main" id="{399A2FA0-9FB4-4342-868D-59076F3A5078}"/>
              </a:ext>
            </a:extLst>
          </p:cNvPr>
          <p:cNvSpPr/>
          <p:nvPr/>
        </p:nvSpPr>
        <p:spPr>
          <a:xfrm>
            <a:off x="4074479" y="3444204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3" name="Rectángulo 16">
            <a:extLst>
              <a:ext uri="{FF2B5EF4-FFF2-40B4-BE49-F238E27FC236}">
                <a16:creationId xmlns:a16="http://schemas.microsoft.com/office/drawing/2014/main" id="{5440FE86-453C-5246-BEB8-CE2A7FFFF484}"/>
              </a:ext>
            </a:extLst>
          </p:cNvPr>
          <p:cNvSpPr/>
          <p:nvPr/>
        </p:nvSpPr>
        <p:spPr>
          <a:xfrm>
            <a:off x="6047583" y="3414869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4" name="Rectángulo 17">
            <a:extLst>
              <a:ext uri="{FF2B5EF4-FFF2-40B4-BE49-F238E27FC236}">
                <a16:creationId xmlns:a16="http://schemas.microsoft.com/office/drawing/2014/main" id="{D6EB2B7C-54B4-C643-B4D9-09F5CFF6739B}"/>
              </a:ext>
            </a:extLst>
          </p:cNvPr>
          <p:cNvSpPr/>
          <p:nvPr/>
        </p:nvSpPr>
        <p:spPr>
          <a:xfrm>
            <a:off x="7952924" y="3429000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Rectángulo 18">
            <a:extLst>
              <a:ext uri="{FF2B5EF4-FFF2-40B4-BE49-F238E27FC236}">
                <a16:creationId xmlns:a16="http://schemas.microsoft.com/office/drawing/2014/main" id="{39BEF80B-4F70-2D42-9029-9F16AB5B9C0F}"/>
              </a:ext>
            </a:extLst>
          </p:cNvPr>
          <p:cNvSpPr/>
          <p:nvPr/>
        </p:nvSpPr>
        <p:spPr>
          <a:xfrm>
            <a:off x="9974203" y="5038752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6" name="Rectángulo 19">
            <a:extLst>
              <a:ext uri="{FF2B5EF4-FFF2-40B4-BE49-F238E27FC236}">
                <a16:creationId xmlns:a16="http://schemas.microsoft.com/office/drawing/2014/main" id="{F9A39C47-A1A7-8742-95E2-1193535173BE}"/>
              </a:ext>
            </a:extLst>
          </p:cNvPr>
          <p:cNvSpPr/>
          <p:nvPr/>
        </p:nvSpPr>
        <p:spPr>
          <a:xfrm>
            <a:off x="297633" y="498165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7" name="Rectángulo 20">
            <a:extLst>
              <a:ext uri="{FF2B5EF4-FFF2-40B4-BE49-F238E27FC236}">
                <a16:creationId xmlns:a16="http://schemas.microsoft.com/office/drawing/2014/main" id="{AA5E2A43-0503-E44C-87B2-217DB831F613}"/>
              </a:ext>
            </a:extLst>
          </p:cNvPr>
          <p:cNvSpPr/>
          <p:nvPr/>
        </p:nvSpPr>
        <p:spPr>
          <a:xfrm>
            <a:off x="2163123" y="3444204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8" name="Rectángulo 21">
            <a:extLst>
              <a:ext uri="{FF2B5EF4-FFF2-40B4-BE49-F238E27FC236}">
                <a16:creationId xmlns:a16="http://schemas.microsoft.com/office/drawing/2014/main" id="{65DDA6EB-11A4-2846-8B40-6A7D33CEB23F}"/>
              </a:ext>
            </a:extLst>
          </p:cNvPr>
          <p:cNvSpPr/>
          <p:nvPr/>
        </p:nvSpPr>
        <p:spPr>
          <a:xfrm>
            <a:off x="4074478" y="504120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Rectángulo 22">
            <a:extLst>
              <a:ext uri="{FF2B5EF4-FFF2-40B4-BE49-F238E27FC236}">
                <a16:creationId xmlns:a16="http://schemas.microsoft.com/office/drawing/2014/main" id="{77736B3E-46E0-2A48-8D83-0F77988DCCA6}"/>
              </a:ext>
            </a:extLst>
          </p:cNvPr>
          <p:cNvSpPr/>
          <p:nvPr/>
        </p:nvSpPr>
        <p:spPr>
          <a:xfrm>
            <a:off x="6056770" y="5051460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0" name="Rectángulo 23">
            <a:extLst>
              <a:ext uri="{FF2B5EF4-FFF2-40B4-BE49-F238E27FC236}">
                <a16:creationId xmlns:a16="http://schemas.microsoft.com/office/drawing/2014/main" id="{FC52C474-135F-974E-B08C-3C7BC6384CD7}"/>
              </a:ext>
            </a:extLst>
          </p:cNvPr>
          <p:cNvSpPr/>
          <p:nvPr/>
        </p:nvSpPr>
        <p:spPr>
          <a:xfrm>
            <a:off x="7929195" y="5041208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1" name="Rectángulo 24">
            <a:extLst>
              <a:ext uri="{FF2B5EF4-FFF2-40B4-BE49-F238E27FC236}">
                <a16:creationId xmlns:a16="http://schemas.microsoft.com/office/drawing/2014/main" id="{507DED02-24BF-4143-9ACF-0BDBABDBA351}"/>
              </a:ext>
            </a:extLst>
          </p:cNvPr>
          <p:cNvSpPr/>
          <p:nvPr/>
        </p:nvSpPr>
        <p:spPr>
          <a:xfrm>
            <a:off x="9974901" y="3444204"/>
            <a:ext cx="1331367" cy="13783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6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0" fill="hold">
                      <p:stCondLst>
                        <p:cond delay="0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Delgado Hernández</dc:creator>
  <cp:lastModifiedBy>Cristina Delgado Hernández</cp:lastModifiedBy>
  <cp:revision>14</cp:revision>
  <dcterms:created xsi:type="dcterms:W3CDTF">2020-07-20T17:36:03Z</dcterms:created>
  <dcterms:modified xsi:type="dcterms:W3CDTF">2020-07-21T13:05:59Z</dcterms:modified>
</cp:coreProperties>
</file>