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ADCD"/>
    <a:srgbClr val="FFFF79"/>
    <a:srgbClr val="C6E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69" autoAdjust="0"/>
    <p:restoredTop sz="94660"/>
  </p:normalViewPr>
  <p:slideViewPr>
    <p:cSldViewPr snapToGrid="0">
      <p:cViewPr varScale="1">
        <p:scale>
          <a:sx n="70" d="100"/>
          <a:sy n="70" d="100"/>
        </p:scale>
        <p:origin x="1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B104-0120-42A0-B8A4-1C9F5C793418}" type="datetimeFigureOut">
              <a:rPr lang="en-GB" smtClean="0"/>
              <a:t>19/07/2020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7340-52C0-478B-A536-6D8D2F557AF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002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B104-0120-42A0-B8A4-1C9F5C793418}" type="datetimeFigureOut">
              <a:rPr lang="en-GB" smtClean="0"/>
              <a:t>19/07/2020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7340-52C0-478B-A536-6D8D2F557AF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820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B104-0120-42A0-B8A4-1C9F5C793418}" type="datetimeFigureOut">
              <a:rPr lang="en-GB" smtClean="0"/>
              <a:t>19/07/2020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7340-52C0-478B-A536-6D8D2F557AF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85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B104-0120-42A0-B8A4-1C9F5C793418}" type="datetimeFigureOut">
              <a:rPr lang="en-GB" smtClean="0"/>
              <a:t>19/07/2020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7340-52C0-478B-A536-6D8D2F557AF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34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B104-0120-42A0-B8A4-1C9F5C793418}" type="datetimeFigureOut">
              <a:rPr lang="en-GB" smtClean="0"/>
              <a:t>19/07/2020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7340-52C0-478B-A536-6D8D2F557AF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72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B104-0120-42A0-B8A4-1C9F5C793418}" type="datetimeFigureOut">
              <a:rPr lang="en-GB" smtClean="0"/>
              <a:t>19/07/2020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7340-52C0-478B-A536-6D8D2F557AF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3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B104-0120-42A0-B8A4-1C9F5C793418}" type="datetimeFigureOut">
              <a:rPr lang="en-GB" smtClean="0"/>
              <a:t>19/07/2020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7340-52C0-478B-A536-6D8D2F557AF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23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B104-0120-42A0-B8A4-1C9F5C793418}" type="datetimeFigureOut">
              <a:rPr lang="en-GB" smtClean="0"/>
              <a:t>19/07/2020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7340-52C0-478B-A536-6D8D2F557AF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33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B104-0120-42A0-B8A4-1C9F5C793418}" type="datetimeFigureOut">
              <a:rPr lang="en-GB" smtClean="0"/>
              <a:t>19/07/2020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7340-52C0-478B-A536-6D8D2F557AF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912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B104-0120-42A0-B8A4-1C9F5C793418}" type="datetimeFigureOut">
              <a:rPr lang="en-GB" smtClean="0"/>
              <a:t>19/07/2020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7340-52C0-478B-A536-6D8D2F557AF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158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B104-0120-42A0-B8A4-1C9F5C793418}" type="datetimeFigureOut">
              <a:rPr lang="en-GB" smtClean="0"/>
              <a:t>19/07/2020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7340-52C0-478B-A536-6D8D2F557AF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15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BB104-0120-42A0-B8A4-1C9F5C793418}" type="datetimeFigureOut">
              <a:rPr lang="en-GB" smtClean="0"/>
              <a:t>19/07/2020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37340-52C0-478B-A536-6D8D2F557AF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09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ñador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64855" y="1059701"/>
            <a:ext cx="1620000" cy="984705"/>
          </a:xfrm>
          <a:prstGeom prst="rect">
            <a:avLst/>
          </a:prstGeom>
        </p:spPr>
      </p:pic>
      <p:pic>
        <p:nvPicPr>
          <p:cNvPr id="10" name="Vestido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34041" y="4365551"/>
            <a:ext cx="1620000" cy="1368000"/>
          </a:xfrm>
          <a:prstGeom prst="rect">
            <a:avLst/>
          </a:prstGeom>
        </p:spPr>
      </p:pic>
      <p:pic>
        <p:nvPicPr>
          <p:cNvPr id="11" name="gafas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94920" y="4239551"/>
            <a:ext cx="1486956" cy="1620000"/>
          </a:xfrm>
          <a:prstGeom prst="rect">
            <a:avLst/>
          </a:prstGeom>
        </p:spPr>
      </p:pic>
      <p:pic>
        <p:nvPicPr>
          <p:cNvPr id="13" name="gorra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13634" y="810990"/>
            <a:ext cx="1620000" cy="1482127"/>
          </a:xfrm>
          <a:prstGeom prst="rect">
            <a:avLst/>
          </a:prstGeom>
        </p:spPr>
      </p:pic>
      <p:pic>
        <p:nvPicPr>
          <p:cNvPr id="14" name="chanclas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2621" y="4239551"/>
            <a:ext cx="1557692" cy="1620000"/>
          </a:xfrm>
          <a:prstGeom prst="rect">
            <a:avLst/>
          </a:prstGeom>
        </p:spPr>
      </p:pic>
      <p:sp>
        <p:nvSpPr>
          <p:cNvPr id="34" name="Rectángulo redondeado 33"/>
          <p:cNvSpPr/>
          <p:nvPr/>
        </p:nvSpPr>
        <p:spPr>
          <a:xfrm>
            <a:off x="5027855" y="360454"/>
            <a:ext cx="2162668" cy="29071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err="1">
                <a:solidFill>
                  <a:srgbClr val="C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rojo</a:t>
            </a:r>
            <a:endParaRPr lang="en-GB" sz="5400" b="1" dirty="0">
              <a:solidFill>
                <a:srgbClr val="C0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5" name="Rectángulo redondeado 34"/>
          <p:cNvSpPr/>
          <p:nvPr/>
        </p:nvSpPr>
        <p:spPr>
          <a:xfrm>
            <a:off x="7513356" y="360454"/>
            <a:ext cx="2162668" cy="29071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negro</a:t>
            </a:r>
          </a:p>
        </p:txBody>
      </p:sp>
      <p:sp>
        <p:nvSpPr>
          <p:cNvPr id="37" name="Rectángulo redondeado 36"/>
          <p:cNvSpPr/>
          <p:nvPr/>
        </p:nvSpPr>
        <p:spPr>
          <a:xfrm>
            <a:off x="88656" y="3855808"/>
            <a:ext cx="2162668" cy="29071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400" b="1" dirty="0" err="1">
                <a:solidFill>
                  <a:schemeClr val="accent2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marrón</a:t>
            </a:r>
            <a:endParaRPr lang="en-GB" sz="3400" b="1" dirty="0">
              <a:solidFill>
                <a:schemeClr val="accent2">
                  <a:lumMod val="5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0" name="Rectángulo redondeado 39"/>
          <p:cNvSpPr/>
          <p:nvPr/>
        </p:nvSpPr>
        <p:spPr>
          <a:xfrm>
            <a:off x="7461900" y="3855808"/>
            <a:ext cx="2162668" cy="29071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naranja</a:t>
            </a:r>
            <a:endParaRPr lang="en-GB" sz="3200" b="1" dirty="0">
              <a:solidFill>
                <a:schemeClr val="accent4">
                  <a:lumMod val="60000"/>
                  <a:lumOff val="4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1" name="Rectángulo redondeado 40"/>
          <p:cNvSpPr/>
          <p:nvPr/>
        </p:nvSpPr>
        <p:spPr>
          <a:xfrm>
            <a:off x="9919647" y="3855808"/>
            <a:ext cx="2162668" cy="29071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800" b="1" dirty="0" err="1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blanco</a:t>
            </a:r>
            <a:endParaRPr lang="en-GB" sz="3800" b="1" dirty="0">
              <a:solidFill>
                <a:schemeClr val="bg1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" name="camiseta">
            <a:extLst>
              <a:ext uri="{FF2B5EF4-FFF2-40B4-BE49-F238E27FC236}">
                <a16:creationId xmlns:a16="http://schemas.microsoft.com/office/drawing/2014/main" id="{7FE3B874-5D3C-43F8-83F8-6241E5AEDE28}"/>
              </a:ext>
            </a:extLst>
          </p:cNvPr>
          <p:cNvSpPr txBox="1"/>
          <p:nvPr/>
        </p:nvSpPr>
        <p:spPr>
          <a:xfrm>
            <a:off x="2499027" y="1130416"/>
            <a:ext cx="2428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err="1">
                <a:latin typeface="Cavolini" panose="03000502040302020204" pitchFamily="66" charset="0"/>
                <a:cs typeface="Cavolini" panose="03000502040302020204" pitchFamily="66" charset="0"/>
              </a:rPr>
              <a:t>camiseta</a:t>
            </a:r>
            <a:endParaRPr lang="de-DE" sz="36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3" name="Rectángulo redondeado 32"/>
          <p:cNvSpPr/>
          <p:nvPr/>
        </p:nvSpPr>
        <p:spPr>
          <a:xfrm>
            <a:off x="2625614" y="360454"/>
            <a:ext cx="2162668" cy="29071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100" b="1" dirty="0" err="1">
                <a:solidFill>
                  <a:srgbClr val="FFFF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amarillo</a:t>
            </a:r>
            <a:endParaRPr lang="en-GB" sz="3100" b="1" dirty="0">
              <a:solidFill>
                <a:srgbClr val="FFFF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zapatillas">
            <a:extLst>
              <a:ext uri="{FF2B5EF4-FFF2-40B4-BE49-F238E27FC236}">
                <a16:creationId xmlns:a16="http://schemas.microsoft.com/office/drawing/2014/main" id="{78C3AF76-CBC7-46C8-9BAC-691BC395FE04}"/>
              </a:ext>
            </a:extLst>
          </p:cNvPr>
          <p:cNvSpPr txBox="1"/>
          <p:nvPr/>
        </p:nvSpPr>
        <p:spPr>
          <a:xfrm>
            <a:off x="4914680" y="4753221"/>
            <a:ext cx="2332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err="1">
                <a:latin typeface="Cavolini" panose="03000502040302020204" pitchFamily="66" charset="0"/>
                <a:cs typeface="Cavolini" panose="03000502040302020204" pitchFamily="66" charset="0"/>
              </a:rPr>
              <a:t>zapatillas</a:t>
            </a:r>
            <a:endParaRPr lang="de-DE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pantalón">
            <a:extLst>
              <a:ext uri="{FF2B5EF4-FFF2-40B4-BE49-F238E27FC236}">
                <a16:creationId xmlns:a16="http://schemas.microsoft.com/office/drawing/2014/main" id="{826DE2CE-ABF0-4FD8-8A6C-37791F7E6517}"/>
              </a:ext>
            </a:extLst>
          </p:cNvPr>
          <p:cNvSpPr txBox="1"/>
          <p:nvPr/>
        </p:nvSpPr>
        <p:spPr>
          <a:xfrm>
            <a:off x="9776232" y="1262757"/>
            <a:ext cx="2401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err="1">
                <a:latin typeface="Cavolini" panose="03000502040302020204" pitchFamily="66" charset="0"/>
                <a:cs typeface="Cavolini" panose="03000502040302020204" pitchFamily="66" charset="0"/>
              </a:rPr>
              <a:t>pantalón</a:t>
            </a:r>
            <a:endParaRPr lang="de-DE" sz="36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5" name="falda">
            <a:extLst>
              <a:ext uri="{FF2B5EF4-FFF2-40B4-BE49-F238E27FC236}">
                <a16:creationId xmlns:a16="http://schemas.microsoft.com/office/drawing/2014/main" id="{A3399EA8-029F-4491-8457-93AD8B82E05E}"/>
              </a:ext>
            </a:extLst>
          </p:cNvPr>
          <p:cNvSpPr txBox="1"/>
          <p:nvPr/>
        </p:nvSpPr>
        <p:spPr>
          <a:xfrm>
            <a:off x="408669" y="1336520"/>
            <a:ext cx="15776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err="1">
                <a:latin typeface="Cavolini" panose="03000502040302020204" pitchFamily="66" charset="0"/>
                <a:cs typeface="Cavolini" panose="03000502040302020204" pitchFamily="66" charset="0"/>
              </a:rPr>
              <a:t>falda</a:t>
            </a:r>
            <a:endParaRPr lang="de-DE" sz="40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7" name="camisa">
            <a:extLst>
              <a:ext uri="{FF2B5EF4-FFF2-40B4-BE49-F238E27FC236}">
                <a16:creationId xmlns:a16="http://schemas.microsoft.com/office/drawing/2014/main" id="{FC0D11FC-4500-4C1E-8E79-89CE8F339C46}"/>
              </a:ext>
            </a:extLst>
          </p:cNvPr>
          <p:cNvSpPr txBox="1"/>
          <p:nvPr/>
        </p:nvSpPr>
        <p:spPr>
          <a:xfrm>
            <a:off x="2817034" y="4539136"/>
            <a:ext cx="17347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err="1">
                <a:latin typeface="Cavolini" panose="03000502040302020204" pitchFamily="66" charset="0"/>
                <a:cs typeface="Cavolini" panose="03000502040302020204" pitchFamily="66" charset="0"/>
              </a:rPr>
              <a:t>camisa</a:t>
            </a:r>
            <a:endParaRPr lang="de-DE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6" name="Rectángulo redondeado 15"/>
          <p:cNvSpPr/>
          <p:nvPr/>
        </p:nvSpPr>
        <p:spPr>
          <a:xfrm>
            <a:off x="143312" y="360454"/>
            <a:ext cx="2162668" cy="29071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err="1">
                <a:solidFill>
                  <a:schemeClr val="accent6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verde</a:t>
            </a:r>
            <a:endParaRPr lang="en-GB" sz="4400" b="1" dirty="0">
              <a:solidFill>
                <a:schemeClr val="accent6">
                  <a:lumMod val="7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8" name="Rectángulo redondeado 37"/>
          <p:cNvSpPr/>
          <p:nvPr/>
        </p:nvSpPr>
        <p:spPr>
          <a:xfrm>
            <a:off x="2614200" y="3881373"/>
            <a:ext cx="2162668" cy="29071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err="1">
                <a:solidFill>
                  <a:schemeClr val="bg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gris</a:t>
            </a:r>
            <a:endParaRPr lang="en-GB" sz="4400" b="1" dirty="0">
              <a:solidFill>
                <a:schemeClr val="bg1">
                  <a:lumMod val="5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6" name="Rectángulo redondeado 35"/>
          <p:cNvSpPr/>
          <p:nvPr/>
        </p:nvSpPr>
        <p:spPr>
          <a:xfrm>
            <a:off x="9886020" y="360454"/>
            <a:ext cx="2162668" cy="29071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azul</a:t>
            </a:r>
            <a:endParaRPr lang="en-GB" sz="4800" b="1" dirty="0">
              <a:solidFill>
                <a:schemeClr val="accent1">
                  <a:lumMod val="7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9" name="Rectángulo redondeado 38"/>
          <p:cNvSpPr/>
          <p:nvPr/>
        </p:nvSpPr>
        <p:spPr>
          <a:xfrm>
            <a:off x="5006512" y="3855808"/>
            <a:ext cx="2162668" cy="29071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err="1">
                <a:solidFill>
                  <a:srgbClr val="FDADCD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rosa</a:t>
            </a:r>
            <a:endParaRPr lang="en-GB" sz="4800" b="1" dirty="0">
              <a:solidFill>
                <a:srgbClr val="FDADCD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78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7" grpId="0" animBg="1"/>
      <p:bldP spid="37" grpId="1" animBg="1"/>
      <p:bldP spid="40" grpId="0" animBg="1"/>
      <p:bldP spid="40" grpId="1" animBg="1"/>
      <p:bldP spid="41" grpId="0" animBg="1"/>
      <p:bldP spid="41" grpId="1" animBg="1"/>
      <p:bldP spid="33" grpId="0" animBg="1"/>
      <p:bldP spid="33" grpId="1" animBg="1"/>
      <p:bldP spid="16" grpId="0" animBg="1"/>
      <p:bldP spid="16" grpId="1" animBg="1"/>
      <p:bldP spid="38" grpId="0" animBg="1"/>
      <p:bldP spid="38" grpId="1" animBg="1"/>
      <p:bldP spid="36" grpId="0" animBg="1"/>
      <p:bldP spid="36" grpId="1" animBg="1"/>
      <p:bldP spid="39" grpId="0" animBg="1"/>
      <p:bldP spid="39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Cavolini</vt:lpstr>
      <vt:lpstr>Tema de 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Emilio Rincón</cp:lastModifiedBy>
  <cp:revision>9</cp:revision>
  <dcterms:created xsi:type="dcterms:W3CDTF">2020-07-16T17:59:50Z</dcterms:created>
  <dcterms:modified xsi:type="dcterms:W3CDTF">2020-07-19T18:35:16Z</dcterms:modified>
</cp:coreProperties>
</file>