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9"/>
    <a:srgbClr val="C6E6A2"/>
    <a:srgbClr val="FD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69" autoAdjust="0"/>
    <p:restoredTop sz="94660"/>
  </p:normalViewPr>
  <p:slideViewPr>
    <p:cSldViewPr snapToGrid="0">
      <p:cViewPr varScale="1">
        <p:scale>
          <a:sx n="54" d="100"/>
          <a:sy n="54" d="100"/>
        </p:scale>
        <p:origin x="91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00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82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85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4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72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3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23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33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1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5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15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B104-0120-42A0-B8A4-1C9F5C793418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37340-52C0-478B-A536-6D8D2F557A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9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estido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97" y="742054"/>
            <a:ext cx="1620000" cy="1620000"/>
          </a:xfrm>
          <a:prstGeom prst="rect">
            <a:avLst/>
          </a:prstGeom>
        </p:spPr>
      </p:pic>
      <p:pic>
        <p:nvPicPr>
          <p:cNvPr id="5" name="gafas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110" y="4239551"/>
            <a:ext cx="1620000" cy="1620000"/>
          </a:xfrm>
          <a:prstGeom prst="rect">
            <a:avLst/>
          </a:prstGeom>
        </p:spPr>
      </p:pic>
      <p:pic>
        <p:nvPicPr>
          <p:cNvPr id="7" name="bañador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855" y="742054"/>
            <a:ext cx="1620000" cy="1620000"/>
          </a:xfrm>
          <a:prstGeom prst="rect">
            <a:avLst/>
          </a:prstGeom>
        </p:spPr>
      </p:pic>
      <p:pic>
        <p:nvPicPr>
          <p:cNvPr id="8" name="gorra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076" y="742054"/>
            <a:ext cx="1620000" cy="1620000"/>
          </a:xfrm>
          <a:prstGeom prst="rect">
            <a:avLst/>
          </a:prstGeom>
        </p:spPr>
      </p:pic>
      <p:pic>
        <p:nvPicPr>
          <p:cNvPr id="9" name="chanclas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411" y="742054"/>
            <a:ext cx="1620000" cy="1620000"/>
          </a:xfrm>
          <a:prstGeom prst="rect">
            <a:avLst/>
          </a:prstGeom>
        </p:spPr>
      </p:pic>
      <p:pic>
        <p:nvPicPr>
          <p:cNvPr id="10" name="Vestido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041" y="4239551"/>
            <a:ext cx="1620000" cy="1620000"/>
          </a:xfrm>
          <a:prstGeom prst="rect">
            <a:avLst/>
          </a:prstGeom>
        </p:spPr>
      </p:pic>
      <p:pic>
        <p:nvPicPr>
          <p:cNvPr id="11" name="gafas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398" y="4239551"/>
            <a:ext cx="1620000" cy="1620000"/>
          </a:xfrm>
          <a:prstGeom prst="rect">
            <a:avLst/>
          </a:prstGeom>
        </p:spPr>
      </p:pic>
      <p:pic>
        <p:nvPicPr>
          <p:cNvPr id="12" name="bañador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754" y="4239551"/>
            <a:ext cx="1620000" cy="1620000"/>
          </a:xfrm>
          <a:prstGeom prst="rect">
            <a:avLst/>
          </a:prstGeom>
        </p:spPr>
      </p:pic>
      <p:pic>
        <p:nvPicPr>
          <p:cNvPr id="13" name="gorra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634" y="742054"/>
            <a:ext cx="1620000" cy="1620000"/>
          </a:xfrm>
          <a:prstGeom prst="rect">
            <a:avLst/>
          </a:prstGeom>
        </p:spPr>
      </p:pic>
      <p:pic>
        <p:nvPicPr>
          <p:cNvPr id="14" name="chanclas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67" y="4239551"/>
            <a:ext cx="1620000" cy="1620000"/>
          </a:xfrm>
          <a:prstGeom prst="rect">
            <a:avLst/>
          </a:prstGeom>
        </p:spPr>
      </p:pic>
      <p:sp>
        <p:nvSpPr>
          <p:cNvPr id="16" name="Rectángulo redondeado 15"/>
          <p:cNvSpPr/>
          <p:nvPr/>
        </p:nvSpPr>
        <p:spPr>
          <a:xfrm>
            <a:off x="79991" y="190500"/>
            <a:ext cx="2162668" cy="2907116"/>
          </a:xfrm>
          <a:prstGeom prst="roundRect">
            <a:avLst/>
          </a:prstGeom>
          <a:solidFill>
            <a:srgbClr val="FFFF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Forte" panose="03060902040502070203" pitchFamily="66" charset="0"/>
              </a:rPr>
              <a:t>1</a:t>
            </a:r>
            <a:endParaRPr lang="en-GB" sz="9600" dirty="0"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2537739" y="190500"/>
            <a:ext cx="2162668" cy="2907116"/>
          </a:xfrm>
          <a:prstGeom prst="roundRect">
            <a:avLst/>
          </a:prstGeom>
          <a:solidFill>
            <a:srgbClr val="FFFF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Forte" panose="03060902040502070203" pitchFamily="66" charset="0"/>
              </a:rPr>
              <a:t>2</a:t>
            </a:r>
            <a:endParaRPr lang="en-GB" sz="9600" dirty="0"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4995487" y="190500"/>
            <a:ext cx="2162668" cy="2907116"/>
          </a:xfrm>
          <a:prstGeom prst="roundRect">
            <a:avLst/>
          </a:prstGeom>
          <a:solidFill>
            <a:srgbClr val="FFFF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Forte" panose="03060902040502070203" pitchFamily="66" charset="0"/>
              </a:rPr>
              <a:t>3</a:t>
            </a:r>
            <a:endParaRPr lang="en-GB" sz="9600" dirty="0"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7453235" y="190500"/>
            <a:ext cx="2162668" cy="2907116"/>
          </a:xfrm>
          <a:prstGeom prst="roundRect">
            <a:avLst/>
          </a:prstGeom>
          <a:solidFill>
            <a:srgbClr val="FFFF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Forte" panose="03060902040502070203" pitchFamily="66" charset="0"/>
              </a:rPr>
              <a:t>4</a:t>
            </a:r>
            <a:endParaRPr lang="en-GB" sz="9600" dirty="0"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9910982" y="190500"/>
            <a:ext cx="2162668" cy="2907116"/>
          </a:xfrm>
          <a:prstGeom prst="roundRect">
            <a:avLst/>
          </a:prstGeom>
          <a:solidFill>
            <a:srgbClr val="FFFF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Forte" panose="03060902040502070203" pitchFamily="66" charset="0"/>
              </a:rPr>
              <a:t>5</a:t>
            </a:r>
            <a:endParaRPr lang="en-GB" sz="9600" dirty="0"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84041" y="3723119"/>
            <a:ext cx="2162668" cy="2907116"/>
          </a:xfrm>
          <a:prstGeom prst="roundRect">
            <a:avLst/>
          </a:prstGeom>
          <a:solidFill>
            <a:srgbClr val="FFFF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38" name="Rectángulo redondeado 37"/>
          <p:cNvSpPr/>
          <p:nvPr/>
        </p:nvSpPr>
        <p:spPr>
          <a:xfrm>
            <a:off x="2541789" y="3723119"/>
            <a:ext cx="2162668" cy="2907116"/>
          </a:xfrm>
          <a:prstGeom prst="roundRect">
            <a:avLst/>
          </a:prstGeom>
          <a:solidFill>
            <a:srgbClr val="FFFF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39" name="Rectángulo redondeado 38"/>
          <p:cNvSpPr/>
          <p:nvPr/>
        </p:nvSpPr>
        <p:spPr>
          <a:xfrm>
            <a:off x="4999537" y="3723119"/>
            <a:ext cx="2162668" cy="2907116"/>
          </a:xfrm>
          <a:prstGeom prst="roundRect">
            <a:avLst/>
          </a:prstGeom>
          <a:solidFill>
            <a:srgbClr val="FFFF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Forte" panose="03060902040502070203" pitchFamily="66" charset="0"/>
              </a:rPr>
              <a:t>8</a:t>
            </a:r>
            <a:endParaRPr lang="en-GB" sz="9600" dirty="0"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7457285" y="3723119"/>
            <a:ext cx="2162668" cy="2907116"/>
          </a:xfrm>
          <a:prstGeom prst="roundRect">
            <a:avLst/>
          </a:prstGeom>
          <a:solidFill>
            <a:srgbClr val="FFFF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41" name="Rectángulo redondeado 40"/>
          <p:cNvSpPr/>
          <p:nvPr/>
        </p:nvSpPr>
        <p:spPr>
          <a:xfrm>
            <a:off x="9915032" y="3723119"/>
            <a:ext cx="2162668" cy="2907116"/>
          </a:xfrm>
          <a:prstGeom prst="roundRect">
            <a:avLst/>
          </a:prstGeom>
          <a:solidFill>
            <a:srgbClr val="FFFF7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Forte" panose="03060902040502070203" pitchFamily="66" charset="0"/>
              </a:rPr>
              <a:t>10</a:t>
            </a:r>
            <a:endParaRPr lang="en-GB" sz="9600" dirty="0">
              <a:solidFill>
                <a:schemeClr val="tx1"/>
              </a:solidFill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8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Forte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2020-07-16T17:59:50Z</dcterms:created>
  <dcterms:modified xsi:type="dcterms:W3CDTF">2020-07-16T18:45:51Z</dcterms:modified>
</cp:coreProperties>
</file>