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7D3CC-9698-461D-95AD-66D5BCE66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66C6BA9-F7D6-4D58-9709-1D8A3D92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6DF303-FB7B-4649-A8D3-3E8C73B4C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B2EC74-2EE1-4F7D-96E9-8F29385C7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D48550-E69F-4CF5-A907-5F19555B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43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5C6D5-2963-4E01-AF14-FAEF39B4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C839E3-AA14-4112-A0E7-5630E0EDF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441343-D0B0-4A1A-BE56-2FA09E6F6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18170B-ABC5-434A-8EC1-4EC5455A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81E787-5D4F-4B13-9333-D18324B29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01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161368D-423E-4A16-BB54-ADB78F7DB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941BB9-51F1-4676-AFCA-D709C779B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7FF100-89DE-4D8B-A071-279EE0F0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FD7D89-91D1-4250-B5E3-4A2F57092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CE72A0-3B46-4BC3-ADCF-E1CD08FA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51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1794DD-65FB-4483-ADC5-7B98B8329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C0D1D2-4061-4FB9-87FF-2FE1D2599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3F7C50-9CAF-4050-93AA-2A8E9D92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465465-A1F4-4057-B472-1654D942C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0BE851-E6F1-4320-87CF-9D877039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4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D821D-647F-4AED-8434-6B8BA1EBA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0486A5-E7F0-4C18-9003-4DB588CF6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24335-CE83-4680-9091-896CD4AA3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C24614-3F55-4090-857C-018C8A77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46E50C-F9B4-4F1C-815D-C587B197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50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D152F-6B88-42FB-8823-FC900CC93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1B5B88-A1EA-41D2-8E30-EAE725CF9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82E21C-29E1-4FB8-B039-83D8BDA2C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937D0E-A3CD-4A96-A52A-554E042D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92116F-722B-4970-9EDD-386FAAF2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187A2A-F9E5-4193-8C75-DD2C5FD35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58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B83AC-9B49-4C9F-9645-04C4F14D5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B0637B-A98F-4EE2-B8CA-684D388B8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40A013-FD0C-4686-BA01-9F8504E04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01D4FCE-0E90-410E-8807-5BFDC507D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D0EB0A9-7EDA-4750-8E7E-BD9DDECAD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B1D1A25-FC31-49A6-8262-4403A74EA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529875-A947-4331-8E15-0BE646C45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984D28A-A1DB-44AC-8398-C4D3C6188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30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13F7B9-09CB-4852-A6D9-3A5B7976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08F3B28-18D8-4E07-B22A-A5B8B524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FD030A-609B-42BA-9AB5-4A33F5C2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068628-7EE8-47C1-B043-040A50F6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10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820E264-EF09-4557-8543-E92B396F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D343FD-F27C-42DE-ABF8-F1A2F66E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112B7E8-9170-41FB-BA3A-AEF2419D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82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C69807-EA4A-48B8-BBBE-97B540531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8CE9E7-92D6-4719-BE9A-A67A352FD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1042FD-0FED-4FF6-976D-EA4C83C12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84B7D6-7569-4D44-8D54-6528340B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850198-8213-4BB5-8D5E-0D936CF45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400072-1C45-4D17-89D8-E348281D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82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5F6C89-6807-405B-A82C-EEC2355F5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9CA884-689A-4506-BE2C-D509C7814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0B272A-EED7-4065-A4A1-27EE3DBC7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804C12-57D0-42A1-BB01-1C17F89EB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79FE92-E8EB-45DB-8297-E696D7998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4795A5-6ED5-4A5B-B872-5E0C34068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54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34E5A5D-AFA0-4A69-BA9C-CDF7C4F8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57BC25-D801-43C9-8270-82C23E32D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B2BCF0-5A6A-42C7-8A61-F547B4429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6C168-B16F-4F21-A759-D0DA28867A95}" type="datetimeFigureOut">
              <a:rPr lang="de-DE" smtClean="0"/>
              <a:t>03.07.2020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6532AB-66BE-4E6D-923A-BEFD35F78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1D8F39-126C-4AB3-8DBB-07299467F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374AF-9CAB-4EEB-BB0C-BF1B8EA7D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28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>
            <a:extLst>
              <a:ext uri="{FF2B5EF4-FFF2-40B4-BE49-F238E27FC236}">
                <a16:creationId xmlns:a16="http://schemas.microsoft.com/office/drawing/2014/main" id="{22A2BEED-CF18-4D08-8633-E0846930221F}"/>
              </a:ext>
            </a:extLst>
          </p:cNvPr>
          <p:cNvSpPr/>
          <p:nvPr/>
        </p:nvSpPr>
        <p:spPr>
          <a:xfrm>
            <a:off x="848336" y="493986"/>
            <a:ext cx="11168472" cy="1103586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lápiz">
            <a:extLst>
              <a:ext uri="{FF2B5EF4-FFF2-40B4-BE49-F238E27FC236}">
                <a16:creationId xmlns:a16="http://schemas.microsoft.com/office/drawing/2014/main" id="{49F6D67D-C6F1-4B39-9B91-35722D0DD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620" y="2455789"/>
            <a:ext cx="2880000" cy="2880000"/>
          </a:xfrm>
          <a:prstGeom prst="rect">
            <a:avLst/>
          </a:prstGeom>
        </p:spPr>
      </p:pic>
      <p:pic>
        <p:nvPicPr>
          <p:cNvPr id="13" name="bolígrafo" descr="Ein Bild, das Messer enthält.&#10;&#10;Automatisch generierte Beschreibung">
            <a:extLst>
              <a:ext uri="{FF2B5EF4-FFF2-40B4-BE49-F238E27FC236}">
                <a16:creationId xmlns:a16="http://schemas.microsoft.com/office/drawing/2014/main" id="{D3C22310-F5BE-4FD9-B040-1AE104B52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6" y="2455789"/>
            <a:ext cx="2880000" cy="2880000"/>
          </a:xfrm>
          <a:prstGeom prst="rect">
            <a:avLst/>
          </a:prstGeom>
        </p:spPr>
      </p:pic>
      <p:pic>
        <p:nvPicPr>
          <p:cNvPr id="17" name="cuter">
            <a:extLst>
              <a:ext uri="{FF2B5EF4-FFF2-40B4-BE49-F238E27FC236}">
                <a16:creationId xmlns:a16="http://schemas.microsoft.com/office/drawing/2014/main" id="{B3B2E86C-4D12-4C49-8AD0-4D8BAD099F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714" y="2455789"/>
            <a:ext cx="2880000" cy="2880000"/>
          </a:xfrm>
          <a:prstGeom prst="rect">
            <a:avLst/>
          </a:prstGeom>
        </p:spPr>
      </p:pic>
      <p:pic>
        <p:nvPicPr>
          <p:cNvPr id="20" name="pluma">
            <a:extLst>
              <a:ext uri="{FF2B5EF4-FFF2-40B4-BE49-F238E27FC236}">
                <a16:creationId xmlns:a16="http://schemas.microsoft.com/office/drawing/2014/main" id="{7E531521-DC2B-44C5-BFF3-03C5514C89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36808" y="2455789"/>
            <a:ext cx="2880000" cy="2880000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584F6505-8373-457D-8A03-F1AFC5869478}"/>
              </a:ext>
            </a:extLst>
          </p:cNvPr>
          <p:cNvSpPr txBox="1"/>
          <p:nvPr/>
        </p:nvSpPr>
        <p:spPr>
          <a:xfrm>
            <a:off x="940526" y="673427"/>
            <a:ext cx="11251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¿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Qué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 material 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no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 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corresponde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 al 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grupo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?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CCF57397-282B-44A7-844D-557405D8F3A2}"/>
              </a:ext>
            </a:extLst>
          </p:cNvPr>
          <p:cNvCxnSpPr/>
          <p:nvPr/>
        </p:nvCxnSpPr>
        <p:spPr>
          <a:xfrm flipH="1">
            <a:off x="602151" y="0"/>
            <a:ext cx="83002" cy="685800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7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>
            <a:extLst>
              <a:ext uri="{FF2B5EF4-FFF2-40B4-BE49-F238E27FC236}">
                <a16:creationId xmlns:a16="http://schemas.microsoft.com/office/drawing/2014/main" id="{22A2BEED-CF18-4D08-8633-E0846930221F}"/>
              </a:ext>
            </a:extLst>
          </p:cNvPr>
          <p:cNvSpPr/>
          <p:nvPr/>
        </p:nvSpPr>
        <p:spPr>
          <a:xfrm>
            <a:off x="848336" y="493986"/>
            <a:ext cx="11168472" cy="1103586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pintura">
            <a:extLst>
              <a:ext uri="{FF2B5EF4-FFF2-40B4-BE49-F238E27FC236}">
                <a16:creationId xmlns:a16="http://schemas.microsoft.com/office/drawing/2014/main" id="{49F6D67D-C6F1-4B39-9B91-35722D0DD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2867" y="2621137"/>
            <a:ext cx="2880000" cy="2880000"/>
          </a:xfrm>
          <a:prstGeom prst="rect">
            <a:avLst/>
          </a:prstGeom>
        </p:spPr>
      </p:pic>
      <p:pic>
        <p:nvPicPr>
          <p:cNvPr id="13" name="pincel">
            <a:extLst>
              <a:ext uri="{FF2B5EF4-FFF2-40B4-BE49-F238E27FC236}">
                <a16:creationId xmlns:a16="http://schemas.microsoft.com/office/drawing/2014/main" id="{D3C22310-F5BE-4FD9-B040-1AE104B52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37219" y="2621137"/>
            <a:ext cx="2880000" cy="2880000"/>
          </a:xfrm>
          <a:prstGeom prst="rect">
            <a:avLst/>
          </a:prstGeom>
        </p:spPr>
      </p:pic>
      <p:pic>
        <p:nvPicPr>
          <p:cNvPr id="17" name="chincheta">
            <a:extLst>
              <a:ext uri="{FF2B5EF4-FFF2-40B4-BE49-F238E27FC236}">
                <a16:creationId xmlns:a16="http://schemas.microsoft.com/office/drawing/2014/main" id="{B3B2E86C-4D12-4C49-8AD0-4D8BAD099F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0043" y="2621137"/>
            <a:ext cx="2880000" cy="2880000"/>
          </a:xfrm>
          <a:prstGeom prst="rect">
            <a:avLst/>
          </a:prstGeom>
        </p:spPr>
      </p:pic>
      <p:pic>
        <p:nvPicPr>
          <p:cNvPr id="20" name="subrayador">
            <a:extLst>
              <a:ext uri="{FF2B5EF4-FFF2-40B4-BE49-F238E27FC236}">
                <a16:creationId xmlns:a16="http://schemas.microsoft.com/office/drawing/2014/main" id="{7E531521-DC2B-44C5-BFF3-03C5514C89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691" y="2621137"/>
            <a:ext cx="2880000" cy="2880000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584F6505-8373-457D-8A03-F1AFC5869478}"/>
              </a:ext>
            </a:extLst>
          </p:cNvPr>
          <p:cNvSpPr txBox="1"/>
          <p:nvPr/>
        </p:nvSpPr>
        <p:spPr>
          <a:xfrm>
            <a:off x="940526" y="673427"/>
            <a:ext cx="11251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¿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Qué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 material 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no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 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corresponde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 al 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grupo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?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CCF57397-282B-44A7-844D-557405D8F3A2}"/>
              </a:ext>
            </a:extLst>
          </p:cNvPr>
          <p:cNvCxnSpPr/>
          <p:nvPr/>
        </p:nvCxnSpPr>
        <p:spPr>
          <a:xfrm flipH="1">
            <a:off x="602151" y="0"/>
            <a:ext cx="83002" cy="685800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10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>
            <a:extLst>
              <a:ext uri="{FF2B5EF4-FFF2-40B4-BE49-F238E27FC236}">
                <a16:creationId xmlns:a16="http://schemas.microsoft.com/office/drawing/2014/main" id="{22A2BEED-CF18-4D08-8633-E0846930221F}"/>
              </a:ext>
            </a:extLst>
          </p:cNvPr>
          <p:cNvSpPr/>
          <p:nvPr/>
        </p:nvSpPr>
        <p:spPr>
          <a:xfrm>
            <a:off x="848336" y="493986"/>
            <a:ext cx="11168472" cy="1103586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lápiz">
            <a:extLst>
              <a:ext uri="{FF2B5EF4-FFF2-40B4-BE49-F238E27FC236}">
                <a16:creationId xmlns:a16="http://schemas.microsoft.com/office/drawing/2014/main" id="{49F6D67D-C6F1-4B39-9B91-35722D0DD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160" y="2087927"/>
            <a:ext cx="3600000" cy="3600000"/>
          </a:xfrm>
          <a:prstGeom prst="rect">
            <a:avLst/>
          </a:prstGeom>
        </p:spPr>
      </p:pic>
      <p:pic>
        <p:nvPicPr>
          <p:cNvPr id="13" name="bolígrafo" descr="Ein Bild, das Messer enthält.&#10;&#10;Automatisch generierte Beschreibung">
            <a:extLst>
              <a:ext uri="{FF2B5EF4-FFF2-40B4-BE49-F238E27FC236}">
                <a16:creationId xmlns:a16="http://schemas.microsoft.com/office/drawing/2014/main" id="{D3C22310-F5BE-4FD9-B040-1AE104B52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36" y="2087927"/>
            <a:ext cx="3600000" cy="3600000"/>
          </a:xfrm>
          <a:prstGeom prst="rect">
            <a:avLst/>
          </a:prstGeom>
        </p:spPr>
      </p:pic>
      <p:pic>
        <p:nvPicPr>
          <p:cNvPr id="17" name="cuter">
            <a:extLst>
              <a:ext uri="{FF2B5EF4-FFF2-40B4-BE49-F238E27FC236}">
                <a16:creationId xmlns:a16="http://schemas.microsoft.com/office/drawing/2014/main" id="{B3B2E86C-4D12-4C49-8AD0-4D8BAD099F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984" y="2087927"/>
            <a:ext cx="3600000" cy="3600000"/>
          </a:xfrm>
          <a:prstGeom prst="rect">
            <a:avLst/>
          </a:prstGeom>
        </p:spPr>
      </p:pic>
      <p:pic>
        <p:nvPicPr>
          <p:cNvPr id="20" name="subrayador">
            <a:extLst>
              <a:ext uri="{FF2B5EF4-FFF2-40B4-BE49-F238E27FC236}">
                <a16:creationId xmlns:a16="http://schemas.microsoft.com/office/drawing/2014/main" id="{7E531521-DC2B-44C5-BFF3-03C5514C89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08" y="2087927"/>
            <a:ext cx="3600000" cy="3600000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584F6505-8373-457D-8A03-F1AFC5869478}"/>
              </a:ext>
            </a:extLst>
          </p:cNvPr>
          <p:cNvSpPr txBox="1"/>
          <p:nvPr/>
        </p:nvSpPr>
        <p:spPr>
          <a:xfrm>
            <a:off x="940526" y="673427"/>
            <a:ext cx="11251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¿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Qué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 material 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no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 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corresponde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 al </a:t>
            </a:r>
            <a:r>
              <a:rPr lang="de-DE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grupo</a:t>
            </a:r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  <a:cs typeface="Ideal Sans Bold" pitchFamily="50" charset="0"/>
              </a:rPr>
              <a:t>?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CCF57397-282B-44A7-844D-557405D8F3A2}"/>
              </a:ext>
            </a:extLst>
          </p:cNvPr>
          <p:cNvCxnSpPr/>
          <p:nvPr/>
        </p:nvCxnSpPr>
        <p:spPr>
          <a:xfrm flipH="1">
            <a:off x="602151" y="0"/>
            <a:ext cx="83002" cy="685800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error">
            <a:extLst>
              <a:ext uri="{FF2B5EF4-FFF2-40B4-BE49-F238E27FC236}">
                <a16:creationId xmlns:a16="http://schemas.microsoft.com/office/drawing/2014/main" id="{DBA7DF89-64BE-48C1-9A31-FCFDB2D5FC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361" y="463244"/>
            <a:ext cx="6092142" cy="609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3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Kristen ITC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016 mmedina</dc:creator>
  <cp:lastModifiedBy>016 mmedina</cp:lastModifiedBy>
  <cp:revision>8</cp:revision>
  <dcterms:created xsi:type="dcterms:W3CDTF">2020-07-03T11:01:20Z</dcterms:created>
  <dcterms:modified xsi:type="dcterms:W3CDTF">2020-07-03T12:23:14Z</dcterms:modified>
</cp:coreProperties>
</file>