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3"/>
  </p:normalViewPr>
  <p:slideViewPr>
    <p:cSldViewPr snapToGrid="0" snapToObjects="1">
      <p:cViewPr varScale="1">
        <p:scale>
          <a:sx n="42" d="100"/>
          <a:sy n="42" d="100"/>
        </p:scale>
        <p:origin x="192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40DF7-63D1-8640-85B4-7BF1944E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4245B7-C6AA-5242-97C4-4669254A1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94F545-1CA4-FA49-9894-1A880A5C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F62B9-35CB-834E-ABF4-421F5053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FF9B38-2965-DC44-B9F9-EC72341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55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D7479-7733-0F4D-8FF3-2DEF2F18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B869E6-A2B4-504F-951A-442783D34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CB1979-7152-BD45-BEA0-D6F39F1EA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7CD3BC-8FE2-FD45-94FF-56AB612E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664D9F-76E6-B242-A3ED-6F4A5B12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6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EA5013-AC5B-B84D-9BB1-CB1EA8640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8ED660-9553-A040-A99E-DCDF8D3A5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61C567-5E3E-8940-8E8E-17F1DDB0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02E34-C0D8-2C42-AFE5-4F868409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4BBB68-A628-9347-84F9-F64000C8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03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15334-B963-B94D-B783-76D655D9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987C8E-643E-FA47-8C15-D65ADC5DE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CA5034-AE94-BE4F-92A0-336A4327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1ADAD-C770-874F-AD41-F17613E7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198D6E-9D84-CD49-8B1A-7A86A807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98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C686D-2E0F-BD44-8585-1FD8C976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3B6C74-865A-2848-8051-2D3AD8D4C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B2583E-41FD-4048-A266-4AD86D55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1F1E4-595B-A34B-B8F7-A7322575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D7451-ED3A-B241-8F0B-8B04FFBB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83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0ACD6-B698-914A-B5BC-9685B2F8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D65AE-8C55-644A-9273-C89D4186F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A0ED30-439E-204B-8B09-CFC425946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920403-0A9A-CD45-825B-D527FA21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C6A9D3-590C-094B-9ED0-2C93670D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0CE7BE-8C31-E249-9732-120D1E19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3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5BEF9-AFE0-5E41-A2AB-A19D23D5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341A0B-3ACA-5045-9F9F-D7CEE30DC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71B062-8228-2346-893A-95A15D9F2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CA4A75-51B8-844F-8BEA-EFD163572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6190C2-1D15-F244-BA45-34DDD8F6B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BB9396-69A0-274A-9B3C-F19AEA52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514040-0480-D849-8F87-8E5CF1BE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FA9850-519F-094F-946F-FF77F669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56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C81DE-4BC3-804B-B357-813EA138E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0605C-96BB-0A42-B0F5-47144F27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5BA47D-85AF-C54D-9C6D-B4DF2A89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B3C6C9-A081-3549-AE67-A3C7C5D8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22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B3851D-F5FA-9A41-B024-9A39B92B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66E20F-5FA4-9246-A8D3-E9841AB5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D179DE-F2C7-A04D-9E8E-2E50BFFD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52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B2A0D-E772-9744-B3E5-F076B10F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E9DD40-7813-144F-BB1F-F0CCEEB85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EF89B-A10E-704A-9471-9C92D8C10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88969-FBD5-4647-A1DD-B51BBE3F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277E6E-EBBC-CD43-BA7E-A6E20ABD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5D514D-7276-0A41-B7C6-55DFFB03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38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D1E69-6F8A-FE4A-A9E6-8EEFF28AC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667848-D52F-384C-BB45-8754D2F2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D72DA2-260C-4748-961B-F8BD23CC0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27E15A-718E-9742-991F-DD718340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0FA6CA-A093-0F48-B847-5A3D4AA9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6C7129-3A9E-2C4E-8C55-B31E166B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87618-9735-D846-A7EF-912989C95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B10767-6EBC-F646-B3B3-FFB5DBEF8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395F46-D595-734D-9D24-D707F7714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893E-9287-FC45-BEDF-E248242CDB9C}" type="datetimeFigureOut">
              <a:rPr lang="es-ES" smtClean="0"/>
              <a:t>25/7/20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D675FB-BE4A-F947-A156-298400BC8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56E53D-6D49-6B47-809F-A4A0BAFA4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E3F2-52DD-6A4E-91FE-3C2A40E76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84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C55854A-8BB1-E44A-AEFE-74AB5E24C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74569"/>
            <a:ext cx="12192000" cy="4108861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r>
              <a:rPr lang="es-ES" sz="3400" dirty="0">
                <a:latin typeface="Little Days" panose="02000607020000020004" pitchFamily="2" charset="0"/>
              </a:rPr>
              <a:t>„Yo, señores, confieso que tengo una fe inquebrantable en el maestro. </a:t>
            </a:r>
          </a:p>
          <a:p>
            <a:r>
              <a:rPr lang="es-ES" sz="3400" dirty="0">
                <a:latin typeface="Little Days" panose="02000607020000020004" pitchFamily="2" charset="0"/>
              </a:rPr>
              <a:t>Dadme un buen maestro y él improvisará el local de la escuela sin falta, </a:t>
            </a:r>
          </a:p>
          <a:p>
            <a:r>
              <a:rPr lang="es-ES" sz="3400" dirty="0">
                <a:latin typeface="Little Days" panose="02000607020000020004" pitchFamily="2" charset="0"/>
              </a:rPr>
              <a:t>él inventará el material de enseñanza, </a:t>
            </a:r>
          </a:p>
          <a:p>
            <a:r>
              <a:rPr lang="es-ES" sz="3400" dirty="0">
                <a:latin typeface="Little Days" panose="02000607020000020004" pitchFamily="2" charset="0"/>
              </a:rPr>
              <a:t>él hará que la asistencia sea perfecta; </a:t>
            </a:r>
          </a:p>
          <a:p>
            <a:r>
              <a:rPr lang="es-ES" sz="3400" dirty="0">
                <a:latin typeface="Little Days" panose="02000607020000020004" pitchFamily="2" charset="0"/>
              </a:rPr>
              <a:t>pero dadle a su vez la consideración que merece.“ </a:t>
            </a:r>
          </a:p>
          <a:p>
            <a:endParaRPr lang="es-ES" sz="3400" b="1" dirty="0">
              <a:latin typeface="Little Days" panose="02000607020000020004" pitchFamily="2" charset="0"/>
            </a:endParaRPr>
          </a:p>
          <a:p>
            <a:r>
              <a:rPr lang="es-ES" sz="3400" b="1" dirty="0">
                <a:latin typeface="Little Days" panose="02000607020000020004" pitchFamily="2" charset="0"/>
              </a:rPr>
              <a:t>—  Manuel Bartolomé Cossío</a:t>
            </a:r>
            <a:br>
              <a:rPr lang="es-ES" sz="3400" dirty="0"/>
            </a:br>
            <a:endParaRPr lang="es-ES" sz="3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FEA0F7-EAED-D542-8D0E-0553D2B7A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26" b="99197" l="1478" r="95567">
                        <a14:foregroundMark x1="41872" y1="8032" x2="56650" y2="6426"/>
                        <a14:foregroundMark x1="56650" y1="6426" x2="69458" y2="10442"/>
                        <a14:foregroundMark x1="69458" y1="10442" x2="69951" y2="11245"/>
                        <a14:foregroundMark x1="41379" y1="57430" x2="64039" y2="86747"/>
                        <a14:foregroundMark x1="74384" y1="47390" x2="97044" y2="61847"/>
                        <a14:foregroundMark x1="97044" y1="61847" x2="96059" y2="91165"/>
                        <a14:foregroundMark x1="96059" y1="91165" x2="92611" y2="99598"/>
                        <a14:foregroundMark x1="26108" y1="55422" x2="14286" y2="63052"/>
                        <a14:foregroundMark x1="14286" y1="63052" x2="1478" y2="62651"/>
                        <a14:foregroundMark x1="7882" y1="65060" x2="7882" y2="93173"/>
                        <a14:foregroundMark x1="7882" y1="93173" x2="7882" y2="91968"/>
                        <a14:foregroundMark x1="46305" y1="77912" x2="54187" y2="87952"/>
                        <a14:foregroundMark x1="54187" y1="87952" x2="55172" y2="90361"/>
                        <a14:foregroundMark x1="69458" y1="68675" x2="69458" y2="775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691017"/>
            <a:ext cx="3394075" cy="416698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867C40A-7B74-6342-8E7B-891CC4C440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223" b="90716" l="10000" r="90000">
                        <a14:foregroundMark x1="48636" y1="17772" x2="48636" y2="28912"/>
                        <a14:foregroundMark x1="35909" y1="10080" x2="50455" y2="10345"/>
                        <a14:foregroundMark x1="50455" y1="10345" x2="51818" y2="10875"/>
                        <a14:foregroundMark x1="50455" y1="9284" x2="52727" y2="17507"/>
                        <a14:foregroundMark x1="49091" y1="8223" x2="52727" y2="12202"/>
                        <a14:foregroundMark x1="51364" y1="8753" x2="54091" y2="11936"/>
                        <a14:foregroundMark x1="15909" y1="90451" x2="40000" y2="90716"/>
                        <a14:foregroundMark x1="40000" y1="90716" x2="70000" y2="90451"/>
                        <a14:foregroundMark x1="70000" y1="90451" x2="75455" y2="90716"/>
                        <a14:foregroundMark x1="40000" y1="8488" x2="45455" y2="8753"/>
                        <a14:foregroundMark x1="35455" y1="14589" x2="35000" y2="11671"/>
                        <a14:foregroundMark x1="35000" y1="11406" x2="35000" y2="11406"/>
                        <a14:backgroundMark x1="31364" y1="12732" x2="32727" y2="1432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81465" y="2500314"/>
            <a:ext cx="2694116" cy="466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52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Macintosh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Little Days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2020-07-25T13:00:49Z</dcterms:created>
  <dcterms:modified xsi:type="dcterms:W3CDTF">2020-07-25T13:09:35Z</dcterms:modified>
</cp:coreProperties>
</file>