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EB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0"/>
  </p:normalViewPr>
  <p:slideViewPr>
    <p:cSldViewPr snapToGrid="0" snapToObjects="1">
      <p:cViewPr varScale="1">
        <p:scale>
          <a:sx n="87" d="100"/>
          <a:sy n="87" d="100"/>
        </p:scale>
        <p:origin x="10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19D8D-AA41-7942-BFFB-2BED3BD13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A1B908-36EE-F846-825A-DEB2533723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68E4D5-5A98-D84A-BC52-526DE5977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729B-07F2-E24A-BB3F-3D3A96FDEFFD}" type="datetimeFigureOut">
              <a:rPr lang="es-ES" smtClean="0"/>
              <a:t>10/7/20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010CDB-6D47-7245-B425-DADCA1D97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E1E2DF-DBB4-714D-9B2D-414DB10BA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FEAC-3303-834C-A168-B07659C68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680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A2B80F-A455-BD49-8DAD-50E10D74D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7BAC31-425E-1B47-AE40-9F1DF653E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49AAFD-1984-1840-929A-7DC9433F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729B-07F2-E24A-BB3F-3D3A96FDEFFD}" type="datetimeFigureOut">
              <a:rPr lang="es-ES" smtClean="0"/>
              <a:t>10/7/20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206EB-81FC-8649-8623-DD77983D0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8F508E-26AF-4C4A-AEF6-94B9878C7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FEAC-3303-834C-A168-B07659C68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0300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608E18D-E4B3-7C4B-BD56-6A642E7E8E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A8E9126-A465-E546-8C2A-6D34AD9D0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42C24C-BE7F-D14F-8CAC-10D014ED8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729B-07F2-E24A-BB3F-3D3A96FDEFFD}" type="datetimeFigureOut">
              <a:rPr lang="es-ES" smtClean="0"/>
              <a:t>10/7/20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08C1AA-252E-8B41-9505-18759F6DD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6E7F7C-9602-3E47-9B79-4DF2D8CA2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FEAC-3303-834C-A168-B07659C68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954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035A7B-1966-AD4B-A651-40831AD01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E85416-2B51-754B-BDE5-24D13DCB0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D13355-B6DC-A74C-A645-D8CF2CD6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729B-07F2-E24A-BB3F-3D3A96FDEFFD}" type="datetimeFigureOut">
              <a:rPr lang="es-ES" smtClean="0"/>
              <a:t>10/7/20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5F021A-C3A2-D24F-A173-C99101640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6B4BCB-871F-694B-AE57-0E401CD8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FEAC-3303-834C-A168-B07659C68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800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15C6E-9047-584F-AEB5-8E3CD610D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099C93-6ED2-7B48-A682-C0FF0DC01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450CD4-604C-5A49-8CDD-F8D461CC4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729B-07F2-E24A-BB3F-3D3A96FDEFFD}" type="datetimeFigureOut">
              <a:rPr lang="es-ES" smtClean="0"/>
              <a:t>10/7/20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33F710-91AB-C443-A475-DE5291BEA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AC3E95-0154-C042-8741-81FCA55A9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FEAC-3303-834C-A168-B07659C68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65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1CA03D-BDF4-8A47-9645-6BDB7F017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23659D-E6E4-E946-A738-DFE6F67527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75FA60-8364-3542-B0D7-DC9A8E4AA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1ACC10-4817-0343-9421-3381CB541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729B-07F2-E24A-BB3F-3D3A96FDEFFD}" type="datetimeFigureOut">
              <a:rPr lang="es-ES" smtClean="0"/>
              <a:t>10/7/20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9FD152-7E91-6647-9768-49C2A16D3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B316957-8746-0444-B9E5-6DF412E95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FEAC-3303-834C-A168-B07659C68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542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6E72B4-8048-0348-9B5A-927CB660F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24FBB4-E35E-074F-957E-E753F49FB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CE8F2F-10B4-6347-B3E1-9B2743C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676F63D-39C4-5646-9DB1-76022AA31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613C45-C539-8241-80F7-A3BC7FD33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1CE33E6-B48F-924D-85A9-D04743A53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729B-07F2-E24A-BB3F-3D3A96FDEFFD}" type="datetimeFigureOut">
              <a:rPr lang="es-ES" smtClean="0"/>
              <a:t>10/7/20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B0001C7-C85F-C841-A671-F3D2D0658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05ECD01-1F98-BC45-A74D-7091E8336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FEAC-3303-834C-A168-B07659C68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123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A000FE-A157-1C42-93D1-76B727BB2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EC9DC2D-FE41-9C41-8D89-D1ABFF900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729B-07F2-E24A-BB3F-3D3A96FDEFFD}" type="datetimeFigureOut">
              <a:rPr lang="es-ES" smtClean="0"/>
              <a:t>10/7/20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BC33774-9CF4-404C-9EC9-42970DC80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C3755C3-D82F-7A48-9C3C-6E8C2BA5C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FEAC-3303-834C-A168-B07659C68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04539AF-ADFD-5E4B-8537-991177262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729B-07F2-E24A-BB3F-3D3A96FDEFFD}" type="datetimeFigureOut">
              <a:rPr lang="es-ES" smtClean="0"/>
              <a:t>10/7/20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EFDD283-FD7A-FD46-A535-BC443062C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3E5F11F-43AB-934D-A92D-01D343E77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FEAC-3303-834C-A168-B07659C68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99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7A9CDE-B2CA-874D-9768-9964DAAB8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BE024-8AC1-FA48-9398-45F3E41B4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04F3B5-276F-1448-8783-70707A768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C0FF15-3BC2-D842-ACF6-433913BD7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729B-07F2-E24A-BB3F-3D3A96FDEFFD}" type="datetimeFigureOut">
              <a:rPr lang="es-ES" smtClean="0"/>
              <a:t>10/7/20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8ED4D2-1C43-6E42-BDFC-CC6CD531A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C74E74-2CFB-E64D-9EFD-A31AA5123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FEAC-3303-834C-A168-B07659C68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284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53A76-B8AC-0941-8DA1-9D0F3C77B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08D10E6-0660-3642-B771-2224EE20F6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8F7708-DAF0-0843-94C8-5716B211A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A10D0E-DEF3-7F42-B3D4-31B5D3224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729B-07F2-E24A-BB3F-3D3A96FDEFFD}" type="datetimeFigureOut">
              <a:rPr lang="es-ES" smtClean="0"/>
              <a:t>10/7/20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EE9138-43E4-6844-93F0-CB5D9B3EE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C671EF-8868-A146-B4AA-AFAD8F469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FEAC-3303-834C-A168-B07659C68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DB9BD09-BB34-0E42-9EFA-1F1833947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70B3BB-605B-D64C-BB54-26CA7DDEA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4A1671-6C5B-5143-82B9-32F54FE3CF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B729B-07F2-E24A-BB3F-3D3A96FDEFFD}" type="datetimeFigureOut">
              <a:rPr lang="es-ES" smtClean="0"/>
              <a:t>10/7/20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5206ED-D129-5D4B-9663-B4934C9F91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949465-5BC1-464D-B747-2FBE7EFBB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4FEAC-3303-834C-A168-B07659C68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9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hyperlink" Target="https://www.instagram.com/la_pizarra_de_el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ay tormenta 1" descr="Imagen que contiene dibujo&#10;&#10;Descripción generada automáticamente">
            <a:extLst>
              <a:ext uri="{FF2B5EF4-FFF2-40B4-BE49-F238E27FC236}">
                <a16:creationId xmlns:a16="http://schemas.microsoft.com/office/drawing/2014/main" id="{D758CBD3-678C-A74D-9ABB-C84C35AD5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1213" y="597676"/>
            <a:ext cx="1440000" cy="1440000"/>
          </a:xfrm>
          <a:prstGeom prst="rect">
            <a:avLst/>
          </a:prstGeom>
        </p:spPr>
      </p:pic>
      <p:pic>
        <p:nvPicPr>
          <p:cNvPr id="7" name="hace sol 1" descr="Imagen que contiene cuarto&#10;&#10;Descripción generada automáticamente">
            <a:extLst>
              <a:ext uri="{FF2B5EF4-FFF2-40B4-BE49-F238E27FC236}">
                <a16:creationId xmlns:a16="http://schemas.microsoft.com/office/drawing/2014/main" id="{6E5F17AA-C53D-A44B-B6B0-925732DFA1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3727" y="4895906"/>
            <a:ext cx="1440000" cy="1440000"/>
          </a:xfrm>
          <a:prstGeom prst="rect">
            <a:avLst/>
          </a:prstGeom>
        </p:spPr>
      </p:pic>
      <p:pic>
        <p:nvPicPr>
          <p:cNvPr id="9" name="esta nublado 1" descr="Imagen que contiene dibujo&#10;&#10;Descripción generada automáticamente">
            <a:extLst>
              <a:ext uri="{FF2B5EF4-FFF2-40B4-BE49-F238E27FC236}">
                <a16:creationId xmlns:a16="http://schemas.microsoft.com/office/drawing/2014/main" id="{70F79FA6-7F31-034B-BFFE-B40B3D6F58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3882" y="461368"/>
            <a:ext cx="1440000" cy="1440000"/>
          </a:xfrm>
          <a:prstGeom prst="rect">
            <a:avLst/>
          </a:prstGeom>
        </p:spPr>
      </p:pic>
      <p:pic>
        <p:nvPicPr>
          <p:cNvPr id="11" name="hace viento 1" descr="Imagen que contiene dibujo&#10;&#10;Descripción generada automáticamente">
            <a:extLst>
              <a:ext uri="{FF2B5EF4-FFF2-40B4-BE49-F238E27FC236}">
                <a16:creationId xmlns:a16="http://schemas.microsoft.com/office/drawing/2014/main" id="{D5583CEB-5888-1543-A666-0DDDDFA5C6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45562" y="2709000"/>
            <a:ext cx="1440000" cy="1440000"/>
          </a:xfrm>
          <a:prstGeom prst="rect">
            <a:avLst/>
          </a:prstGeom>
        </p:spPr>
      </p:pic>
      <p:pic>
        <p:nvPicPr>
          <p:cNvPr id="13" name="hace calor 1" descr="Imagen que contiene dibujo&#10;&#10;Descripción generada automáticamente">
            <a:extLst>
              <a:ext uri="{FF2B5EF4-FFF2-40B4-BE49-F238E27FC236}">
                <a16:creationId xmlns:a16="http://schemas.microsoft.com/office/drawing/2014/main" id="{05F01382-CDF9-6A40-9814-C7DC419F75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4442" y="2623221"/>
            <a:ext cx="1440000" cy="1440000"/>
          </a:xfrm>
          <a:prstGeom prst="rect">
            <a:avLst/>
          </a:prstGeom>
        </p:spPr>
      </p:pic>
      <p:pic>
        <p:nvPicPr>
          <p:cNvPr id="15" name="Nieva 1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F3357B1-280C-F244-8C64-31EC1F89BD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43882" y="4895906"/>
            <a:ext cx="1440000" cy="1440000"/>
          </a:xfrm>
          <a:prstGeom prst="rect">
            <a:avLst/>
          </a:prstGeom>
        </p:spPr>
      </p:pic>
      <p:sp>
        <p:nvSpPr>
          <p:cNvPr id="42" name="hace viento 2">
            <a:extLst>
              <a:ext uri="{FF2B5EF4-FFF2-40B4-BE49-F238E27FC236}">
                <a16:creationId xmlns:a16="http://schemas.microsoft.com/office/drawing/2014/main" id="{4A9EEB5D-230F-D84B-A5D4-82B734CD232A}"/>
              </a:ext>
            </a:extLst>
          </p:cNvPr>
          <p:cNvSpPr/>
          <p:nvPr/>
        </p:nvSpPr>
        <p:spPr>
          <a:xfrm>
            <a:off x="1243882" y="2678637"/>
            <a:ext cx="1440000" cy="1440000"/>
          </a:xfrm>
          <a:prstGeom prst="ellipse">
            <a:avLst/>
          </a:prstGeom>
          <a:solidFill>
            <a:srgbClr val="51EB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KG Miss Kindergarten" panose="02000000000000000000" pitchFamily="2" charset="77"/>
              </a:rPr>
              <a:t>Hace viento</a:t>
            </a:r>
          </a:p>
        </p:txBody>
      </p:sp>
      <p:sp>
        <p:nvSpPr>
          <p:cNvPr id="43" name="nieva 2">
            <a:extLst>
              <a:ext uri="{FF2B5EF4-FFF2-40B4-BE49-F238E27FC236}">
                <a16:creationId xmlns:a16="http://schemas.microsoft.com/office/drawing/2014/main" id="{3E7EA631-E377-1349-9931-093124397AA6}"/>
              </a:ext>
            </a:extLst>
          </p:cNvPr>
          <p:cNvSpPr/>
          <p:nvPr/>
        </p:nvSpPr>
        <p:spPr>
          <a:xfrm>
            <a:off x="3944442" y="461368"/>
            <a:ext cx="1440000" cy="1440000"/>
          </a:xfrm>
          <a:prstGeom prst="ellipse">
            <a:avLst/>
          </a:prstGeom>
          <a:solidFill>
            <a:srgbClr val="51EB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  <a:latin typeface="KG Miss Kindergarten" panose="02000000000000000000" pitchFamily="2" charset="77"/>
              </a:rPr>
              <a:t>Nieva</a:t>
            </a:r>
          </a:p>
        </p:txBody>
      </p:sp>
      <p:sp>
        <p:nvSpPr>
          <p:cNvPr id="44" name="hace sol 2">
            <a:extLst>
              <a:ext uri="{FF2B5EF4-FFF2-40B4-BE49-F238E27FC236}">
                <a16:creationId xmlns:a16="http://schemas.microsoft.com/office/drawing/2014/main" id="{AEC8428C-2E77-9445-B114-ACFE8ADB33E5}"/>
              </a:ext>
            </a:extLst>
          </p:cNvPr>
          <p:cNvSpPr/>
          <p:nvPr/>
        </p:nvSpPr>
        <p:spPr>
          <a:xfrm>
            <a:off x="3944442" y="4785074"/>
            <a:ext cx="1440000" cy="1440000"/>
          </a:xfrm>
          <a:prstGeom prst="ellipse">
            <a:avLst/>
          </a:prstGeom>
          <a:solidFill>
            <a:srgbClr val="51EB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  <a:latin typeface="KG Miss Kindergarten" panose="02000000000000000000" pitchFamily="2" charset="77"/>
              </a:rPr>
              <a:t>Hace sol</a:t>
            </a:r>
          </a:p>
        </p:txBody>
      </p:sp>
      <p:sp>
        <p:nvSpPr>
          <p:cNvPr id="45" name="Hace calor 2">
            <a:extLst>
              <a:ext uri="{FF2B5EF4-FFF2-40B4-BE49-F238E27FC236}">
                <a16:creationId xmlns:a16="http://schemas.microsoft.com/office/drawing/2014/main" id="{CB0E0C37-13AE-E940-8DCE-53FB024B25A4}"/>
              </a:ext>
            </a:extLst>
          </p:cNvPr>
          <p:cNvSpPr/>
          <p:nvPr/>
        </p:nvSpPr>
        <p:spPr>
          <a:xfrm>
            <a:off x="6645002" y="2709000"/>
            <a:ext cx="1440000" cy="1440000"/>
          </a:xfrm>
          <a:prstGeom prst="ellipse">
            <a:avLst/>
          </a:prstGeom>
          <a:solidFill>
            <a:srgbClr val="51EB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  <a:latin typeface="KG Miss Kindergarten" panose="02000000000000000000" pitchFamily="2" charset="77"/>
              </a:rPr>
              <a:t>Hace calor</a:t>
            </a:r>
          </a:p>
        </p:txBody>
      </p:sp>
      <p:sp>
        <p:nvSpPr>
          <p:cNvPr id="46" name="Hay tormenta 2">
            <a:extLst>
              <a:ext uri="{FF2B5EF4-FFF2-40B4-BE49-F238E27FC236}">
                <a16:creationId xmlns:a16="http://schemas.microsoft.com/office/drawing/2014/main" id="{8F7A51D5-E6D0-114E-8B0E-3C5484179056}"/>
              </a:ext>
            </a:extLst>
          </p:cNvPr>
          <p:cNvSpPr/>
          <p:nvPr/>
        </p:nvSpPr>
        <p:spPr>
          <a:xfrm>
            <a:off x="9345562" y="545950"/>
            <a:ext cx="1440000" cy="1440000"/>
          </a:xfrm>
          <a:prstGeom prst="ellipse">
            <a:avLst/>
          </a:prstGeom>
          <a:solidFill>
            <a:srgbClr val="51EB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  <a:latin typeface="KG Miss Kindergarten" panose="02000000000000000000" pitchFamily="2" charset="77"/>
              </a:rPr>
              <a:t>Hay</a:t>
            </a:r>
            <a:r>
              <a:rPr lang="es-ES" sz="1600" dirty="0">
                <a:solidFill>
                  <a:schemeClr val="tx1"/>
                </a:solidFill>
                <a:latin typeface="KG Miss Kindergarten" panose="02000000000000000000" pitchFamily="2" charset="77"/>
              </a:rPr>
              <a:t> tormenta</a:t>
            </a:r>
          </a:p>
        </p:txBody>
      </p:sp>
      <p:sp>
        <p:nvSpPr>
          <p:cNvPr id="47" name="Está nublado 2">
            <a:extLst>
              <a:ext uri="{FF2B5EF4-FFF2-40B4-BE49-F238E27FC236}">
                <a16:creationId xmlns:a16="http://schemas.microsoft.com/office/drawing/2014/main" id="{C9CFC92A-28DA-3C4C-A345-B07E99D1228F}"/>
              </a:ext>
            </a:extLst>
          </p:cNvPr>
          <p:cNvSpPr/>
          <p:nvPr/>
        </p:nvSpPr>
        <p:spPr>
          <a:xfrm>
            <a:off x="9325304" y="4872050"/>
            <a:ext cx="1440000" cy="1440000"/>
          </a:xfrm>
          <a:prstGeom prst="ellipse">
            <a:avLst/>
          </a:prstGeom>
          <a:solidFill>
            <a:srgbClr val="51EB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chemeClr val="tx1"/>
                </a:solidFill>
                <a:latin typeface="KG Miss Kindergarten" panose="02000000000000000000" pitchFamily="2" charset="77"/>
              </a:rPr>
              <a:t>Está </a:t>
            </a:r>
            <a:r>
              <a:rPr lang="es-ES" sz="1600" dirty="0">
                <a:solidFill>
                  <a:schemeClr val="tx1"/>
                </a:solidFill>
                <a:latin typeface="KG Miss Kindergarten" panose="02000000000000000000" pitchFamily="2" charset="77"/>
              </a:rPr>
              <a:t>nublado</a:t>
            </a:r>
            <a:endParaRPr lang="es-ES" dirty="0">
              <a:solidFill>
                <a:schemeClr val="tx1"/>
              </a:solidFill>
              <a:latin typeface="KG Miss Kindergarten" panose="02000000000000000000" pitchFamily="2" charset="77"/>
            </a:endParaRPr>
          </a:p>
        </p:txBody>
      </p:sp>
      <p:grpSp>
        <p:nvGrpSpPr>
          <p:cNvPr id="73" name="Grupo 72">
            <a:extLst>
              <a:ext uri="{FF2B5EF4-FFF2-40B4-BE49-F238E27FC236}">
                <a16:creationId xmlns:a16="http://schemas.microsoft.com/office/drawing/2014/main" id="{E5AA693A-0E56-C444-A0AB-4CCF37AF651B}"/>
              </a:ext>
            </a:extLst>
          </p:cNvPr>
          <p:cNvGrpSpPr/>
          <p:nvPr/>
        </p:nvGrpSpPr>
        <p:grpSpPr>
          <a:xfrm>
            <a:off x="1112338" y="320880"/>
            <a:ext cx="1726842" cy="1726842"/>
            <a:chOff x="12192000" y="461368"/>
            <a:chExt cx="1726842" cy="1726842"/>
          </a:xfrm>
        </p:grpSpPr>
        <p:pic>
          <p:nvPicPr>
            <p:cNvPr id="49" name="Imagen 48">
              <a:extLst>
                <a:ext uri="{FF2B5EF4-FFF2-40B4-BE49-F238E27FC236}">
                  <a16:creationId xmlns:a16="http://schemas.microsoft.com/office/drawing/2014/main" id="{D7FBF8B7-AF54-0E4F-829A-1CAF4B88D1C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192000" y="461368"/>
              <a:ext cx="1726842" cy="1726842"/>
            </a:xfrm>
            <a:prstGeom prst="rect">
              <a:avLst/>
            </a:prstGeom>
          </p:spPr>
        </p:pic>
        <p:sp>
          <p:nvSpPr>
            <p:cNvPr id="61" name="CuadroTexto 60">
              <a:extLst>
                <a:ext uri="{FF2B5EF4-FFF2-40B4-BE49-F238E27FC236}">
                  <a16:creationId xmlns:a16="http://schemas.microsoft.com/office/drawing/2014/main" id="{E5F3E8F5-F558-AC41-BACD-A04918CC0A85}"/>
                </a:ext>
              </a:extLst>
            </p:cNvPr>
            <p:cNvSpPr txBox="1"/>
            <p:nvPr/>
          </p:nvSpPr>
          <p:spPr>
            <a:xfrm>
              <a:off x="12286789" y="1191233"/>
              <a:ext cx="2391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>
                  <a:solidFill>
                    <a:schemeClr val="bg1"/>
                  </a:solidFill>
                  <a:latin typeface="KG What the Teacher Wants" panose="02000000000000000000" pitchFamily="2" charset="77"/>
                </a:rPr>
                <a:t>1</a:t>
              </a:r>
              <a:endParaRPr lang="es-ES" dirty="0">
                <a:solidFill>
                  <a:schemeClr val="bg1"/>
                </a:solidFill>
                <a:latin typeface="KG What the Teacher Wants" panose="02000000000000000000" pitchFamily="2" charset="77"/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387DECA7-CE7D-E54A-860D-FB9688DECBFF}"/>
              </a:ext>
            </a:extLst>
          </p:cNvPr>
          <p:cNvGrpSpPr/>
          <p:nvPr/>
        </p:nvGrpSpPr>
        <p:grpSpPr>
          <a:xfrm>
            <a:off x="3808565" y="262041"/>
            <a:ext cx="1726842" cy="1726842"/>
            <a:chOff x="14898355" y="461368"/>
            <a:chExt cx="1726842" cy="1726842"/>
          </a:xfrm>
        </p:grpSpPr>
        <p:pic>
          <p:nvPicPr>
            <p:cNvPr id="52" name="Imagen 51">
              <a:extLst>
                <a:ext uri="{FF2B5EF4-FFF2-40B4-BE49-F238E27FC236}">
                  <a16:creationId xmlns:a16="http://schemas.microsoft.com/office/drawing/2014/main" id="{FAAEF248-A110-EB4F-82A7-EFB9F1B2F9D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4898355" y="461368"/>
              <a:ext cx="1726842" cy="1726842"/>
            </a:xfrm>
            <a:prstGeom prst="rect">
              <a:avLst/>
            </a:prstGeom>
          </p:spPr>
        </p:pic>
        <p:sp>
          <p:nvSpPr>
            <p:cNvPr id="62" name="CuadroTexto 61">
              <a:extLst>
                <a:ext uri="{FF2B5EF4-FFF2-40B4-BE49-F238E27FC236}">
                  <a16:creationId xmlns:a16="http://schemas.microsoft.com/office/drawing/2014/main" id="{BABC19D2-7A7F-AF4F-8CB1-82CF9C655B83}"/>
                </a:ext>
              </a:extLst>
            </p:cNvPr>
            <p:cNvSpPr txBox="1"/>
            <p:nvPr/>
          </p:nvSpPr>
          <p:spPr>
            <a:xfrm>
              <a:off x="15077118" y="1122018"/>
              <a:ext cx="3273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>
                  <a:solidFill>
                    <a:schemeClr val="bg1"/>
                  </a:solidFill>
                  <a:latin typeface="KG What the Teacher Wants" panose="02000000000000000000" pitchFamily="2" charset="77"/>
                </a:rPr>
                <a:t>2</a:t>
              </a:r>
              <a:endParaRPr lang="es-ES" dirty="0">
                <a:solidFill>
                  <a:schemeClr val="bg1"/>
                </a:solidFill>
                <a:latin typeface="KG What the Teacher Wants" panose="02000000000000000000" pitchFamily="2" charset="77"/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E5EEEB4E-77CF-CD4F-9CD6-6A4706DD60D7}"/>
              </a:ext>
            </a:extLst>
          </p:cNvPr>
          <p:cNvGrpSpPr/>
          <p:nvPr/>
        </p:nvGrpSpPr>
        <p:grpSpPr>
          <a:xfrm>
            <a:off x="6504792" y="320880"/>
            <a:ext cx="1726842" cy="1726842"/>
            <a:chOff x="17594582" y="520207"/>
            <a:chExt cx="1726842" cy="1726842"/>
          </a:xfrm>
        </p:grpSpPr>
        <p:pic>
          <p:nvPicPr>
            <p:cNvPr id="55" name="Imagen 54">
              <a:extLst>
                <a:ext uri="{FF2B5EF4-FFF2-40B4-BE49-F238E27FC236}">
                  <a16:creationId xmlns:a16="http://schemas.microsoft.com/office/drawing/2014/main" id="{CEF35AC8-7AB8-7F4F-9CD0-BC2EAB23C13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594582" y="520207"/>
              <a:ext cx="1726842" cy="1726842"/>
            </a:xfrm>
            <a:prstGeom prst="rect">
              <a:avLst/>
            </a:prstGeom>
          </p:spPr>
        </p:pic>
        <p:sp>
          <p:nvSpPr>
            <p:cNvPr id="63" name="CuadroTexto 62">
              <a:extLst>
                <a:ext uri="{FF2B5EF4-FFF2-40B4-BE49-F238E27FC236}">
                  <a16:creationId xmlns:a16="http://schemas.microsoft.com/office/drawing/2014/main" id="{49769A8B-3061-B540-BB52-38ECE1FF1FA6}"/>
                </a:ext>
              </a:extLst>
            </p:cNvPr>
            <p:cNvSpPr txBox="1"/>
            <p:nvPr/>
          </p:nvSpPr>
          <p:spPr>
            <a:xfrm>
              <a:off x="17689089" y="1191233"/>
              <a:ext cx="3305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>
                  <a:solidFill>
                    <a:schemeClr val="bg1"/>
                  </a:solidFill>
                  <a:latin typeface="KG What the Teacher Wants" panose="02000000000000000000" pitchFamily="2" charset="77"/>
                </a:rPr>
                <a:t>3</a:t>
              </a:r>
              <a:endParaRPr lang="es-ES" dirty="0">
                <a:solidFill>
                  <a:schemeClr val="bg1"/>
                </a:solidFill>
                <a:latin typeface="KG What the Teacher Wants" panose="02000000000000000000" pitchFamily="2" charset="77"/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02557DC2-1113-004C-A1FF-90B2B02E2C8E}"/>
              </a:ext>
            </a:extLst>
          </p:cNvPr>
          <p:cNvGrpSpPr/>
          <p:nvPr/>
        </p:nvGrpSpPr>
        <p:grpSpPr>
          <a:xfrm>
            <a:off x="9211147" y="320880"/>
            <a:ext cx="1726842" cy="1726842"/>
            <a:chOff x="20300937" y="520207"/>
            <a:chExt cx="1726842" cy="1726842"/>
          </a:xfrm>
        </p:grpSpPr>
        <p:pic>
          <p:nvPicPr>
            <p:cNvPr id="58" name="Imagen 57">
              <a:extLst>
                <a:ext uri="{FF2B5EF4-FFF2-40B4-BE49-F238E27FC236}">
                  <a16:creationId xmlns:a16="http://schemas.microsoft.com/office/drawing/2014/main" id="{66F85CE0-C073-9644-93FC-AC627D63C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0300937" y="520207"/>
              <a:ext cx="1726842" cy="1726842"/>
            </a:xfrm>
            <a:prstGeom prst="rect">
              <a:avLst/>
            </a:prstGeom>
          </p:spPr>
        </p:pic>
        <p:sp>
          <p:nvSpPr>
            <p:cNvPr id="64" name="CuadroTexto 63">
              <a:extLst>
                <a:ext uri="{FF2B5EF4-FFF2-40B4-BE49-F238E27FC236}">
                  <a16:creationId xmlns:a16="http://schemas.microsoft.com/office/drawing/2014/main" id="{D462423F-D964-D44E-A4B5-4ECCFB327396}"/>
                </a:ext>
              </a:extLst>
            </p:cNvPr>
            <p:cNvSpPr txBox="1"/>
            <p:nvPr/>
          </p:nvSpPr>
          <p:spPr>
            <a:xfrm>
              <a:off x="20399066" y="1265950"/>
              <a:ext cx="3449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>
                  <a:solidFill>
                    <a:schemeClr val="bg1"/>
                  </a:solidFill>
                  <a:latin typeface="KG What the Teacher Wants" panose="02000000000000000000" pitchFamily="2" charset="77"/>
                </a:rPr>
                <a:t>4</a:t>
              </a:r>
              <a:endParaRPr lang="es-ES" dirty="0">
                <a:solidFill>
                  <a:schemeClr val="bg1"/>
                </a:solidFill>
                <a:latin typeface="KG What the Teacher Wants" panose="02000000000000000000" pitchFamily="2" charset="77"/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46FBB6A9-3A98-3A46-8344-002361052F3E}"/>
              </a:ext>
            </a:extLst>
          </p:cNvPr>
          <p:cNvGrpSpPr/>
          <p:nvPr/>
        </p:nvGrpSpPr>
        <p:grpSpPr>
          <a:xfrm>
            <a:off x="1102210" y="2425091"/>
            <a:ext cx="1726842" cy="1726842"/>
            <a:chOff x="12192000" y="2624418"/>
            <a:chExt cx="1726842" cy="1726842"/>
          </a:xfrm>
        </p:grpSpPr>
        <p:pic>
          <p:nvPicPr>
            <p:cNvPr id="50" name="Imagen 49">
              <a:extLst>
                <a:ext uri="{FF2B5EF4-FFF2-40B4-BE49-F238E27FC236}">
                  <a16:creationId xmlns:a16="http://schemas.microsoft.com/office/drawing/2014/main" id="{FBFB49B0-1F61-1F45-9D53-BCA61F989D7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192000" y="2624418"/>
              <a:ext cx="1726842" cy="1726842"/>
            </a:xfrm>
            <a:prstGeom prst="rect">
              <a:avLst/>
            </a:prstGeom>
          </p:spPr>
        </p:pic>
        <p:sp>
          <p:nvSpPr>
            <p:cNvPr id="65" name="CuadroTexto 64">
              <a:extLst>
                <a:ext uri="{FF2B5EF4-FFF2-40B4-BE49-F238E27FC236}">
                  <a16:creationId xmlns:a16="http://schemas.microsoft.com/office/drawing/2014/main" id="{6349821A-AFF2-B142-B28B-263607745EBD}"/>
                </a:ext>
              </a:extLst>
            </p:cNvPr>
            <p:cNvSpPr txBox="1"/>
            <p:nvPr/>
          </p:nvSpPr>
          <p:spPr>
            <a:xfrm>
              <a:off x="12356680" y="3398637"/>
              <a:ext cx="3385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>
                  <a:solidFill>
                    <a:schemeClr val="bg1"/>
                  </a:solidFill>
                  <a:latin typeface="KG What the Teacher Wants" panose="02000000000000000000" pitchFamily="2" charset="77"/>
                </a:rPr>
                <a:t>5</a:t>
              </a:r>
              <a:endParaRPr lang="es-ES" dirty="0">
                <a:solidFill>
                  <a:schemeClr val="bg1"/>
                </a:solidFill>
                <a:latin typeface="KG What the Teacher Wants" panose="02000000000000000000" pitchFamily="2" charset="77"/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3052D76F-F339-9944-9CC5-5FDBD15B18DA}"/>
              </a:ext>
            </a:extLst>
          </p:cNvPr>
          <p:cNvGrpSpPr/>
          <p:nvPr/>
        </p:nvGrpSpPr>
        <p:grpSpPr>
          <a:xfrm>
            <a:off x="3808565" y="2425091"/>
            <a:ext cx="1726842" cy="1726842"/>
            <a:chOff x="14898355" y="2624418"/>
            <a:chExt cx="1726842" cy="1726842"/>
          </a:xfrm>
        </p:grpSpPr>
        <p:pic>
          <p:nvPicPr>
            <p:cNvPr id="53" name="Imagen 52">
              <a:extLst>
                <a:ext uri="{FF2B5EF4-FFF2-40B4-BE49-F238E27FC236}">
                  <a16:creationId xmlns:a16="http://schemas.microsoft.com/office/drawing/2014/main" id="{953EBA01-6E1D-F440-A919-B5219C5011D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4898355" y="2624418"/>
              <a:ext cx="1726842" cy="1726842"/>
            </a:xfrm>
            <a:prstGeom prst="rect">
              <a:avLst/>
            </a:prstGeom>
          </p:spPr>
        </p:pic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FC5F6780-C2BC-7B47-ADC3-BF7DB811FE67}"/>
                </a:ext>
              </a:extLst>
            </p:cNvPr>
            <p:cNvSpPr txBox="1"/>
            <p:nvPr/>
          </p:nvSpPr>
          <p:spPr>
            <a:xfrm>
              <a:off x="15054676" y="3343221"/>
              <a:ext cx="3497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>
                  <a:solidFill>
                    <a:schemeClr val="bg1"/>
                  </a:solidFill>
                  <a:latin typeface="KG What the Teacher Wants" panose="02000000000000000000" pitchFamily="2" charset="77"/>
                </a:rPr>
                <a:t>6</a:t>
              </a:r>
              <a:endParaRPr lang="es-ES" dirty="0">
                <a:solidFill>
                  <a:schemeClr val="bg1"/>
                </a:solidFill>
                <a:latin typeface="KG What the Teacher Wants" panose="02000000000000000000" pitchFamily="2" charset="77"/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D8DF904-AAF3-0F4F-8E5C-DFE1A0D87631}"/>
              </a:ext>
            </a:extLst>
          </p:cNvPr>
          <p:cNvGrpSpPr/>
          <p:nvPr/>
        </p:nvGrpSpPr>
        <p:grpSpPr>
          <a:xfrm>
            <a:off x="6504792" y="2483930"/>
            <a:ext cx="1726842" cy="1726842"/>
            <a:chOff x="17594582" y="2683257"/>
            <a:chExt cx="1726842" cy="1726842"/>
          </a:xfrm>
        </p:grpSpPr>
        <p:pic>
          <p:nvPicPr>
            <p:cNvPr id="56" name="Imagen 55">
              <a:extLst>
                <a:ext uri="{FF2B5EF4-FFF2-40B4-BE49-F238E27FC236}">
                  <a16:creationId xmlns:a16="http://schemas.microsoft.com/office/drawing/2014/main" id="{2183C096-87A3-D546-912D-29778E73049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594582" y="2683257"/>
              <a:ext cx="1726842" cy="1726842"/>
            </a:xfrm>
            <a:prstGeom prst="rect">
              <a:avLst/>
            </a:prstGeom>
          </p:spPr>
        </p:pic>
        <p:sp>
          <p:nvSpPr>
            <p:cNvPr id="67" name="CuadroTexto 66">
              <a:extLst>
                <a:ext uri="{FF2B5EF4-FFF2-40B4-BE49-F238E27FC236}">
                  <a16:creationId xmlns:a16="http://schemas.microsoft.com/office/drawing/2014/main" id="{A3FDF00D-BFE9-804C-A642-BD714613D0C1}"/>
                </a:ext>
              </a:extLst>
            </p:cNvPr>
            <p:cNvSpPr txBox="1"/>
            <p:nvPr/>
          </p:nvSpPr>
          <p:spPr>
            <a:xfrm>
              <a:off x="17709162" y="3413303"/>
              <a:ext cx="3305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>
                  <a:solidFill>
                    <a:schemeClr val="bg1"/>
                  </a:solidFill>
                  <a:latin typeface="KG What the Teacher Wants" panose="02000000000000000000" pitchFamily="2" charset="77"/>
                </a:rPr>
                <a:t>7</a:t>
              </a:r>
              <a:endParaRPr lang="es-ES" dirty="0">
                <a:solidFill>
                  <a:schemeClr val="bg1"/>
                </a:solidFill>
                <a:latin typeface="KG What the Teacher Wants" panose="02000000000000000000" pitchFamily="2" charset="77"/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D4D6DBFD-E4B0-DE42-BA9A-9CFEBDD3C7B2}"/>
              </a:ext>
            </a:extLst>
          </p:cNvPr>
          <p:cNvGrpSpPr/>
          <p:nvPr/>
        </p:nvGrpSpPr>
        <p:grpSpPr>
          <a:xfrm>
            <a:off x="9211147" y="2483930"/>
            <a:ext cx="1726842" cy="1726842"/>
            <a:chOff x="20300937" y="2683257"/>
            <a:chExt cx="1726842" cy="1726842"/>
          </a:xfrm>
        </p:grpSpPr>
        <p:pic>
          <p:nvPicPr>
            <p:cNvPr id="59" name="Imagen 58">
              <a:extLst>
                <a:ext uri="{FF2B5EF4-FFF2-40B4-BE49-F238E27FC236}">
                  <a16:creationId xmlns:a16="http://schemas.microsoft.com/office/drawing/2014/main" id="{60016D61-98B3-2346-8A07-C41B6586E55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0300937" y="2683257"/>
              <a:ext cx="1726842" cy="1726842"/>
            </a:xfrm>
            <a:prstGeom prst="rect">
              <a:avLst/>
            </a:prstGeom>
          </p:spPr>
        </p:pic>
        <p:sp>
          <p:nvSpPr>
            <p:cNvPr id="68" name="CuadroTexto 67">
              <a:extLst>
                <a:ext uri="{FF2B5EF4-FFF2-40B4-BE49-F238E27FC236}">
                  <a16:creationId xmlns:a16="http://schemas.microsoft.com/office/drawing/2014/main" id="{37A2A5D1-53A9-704C-965F-2C5378DA5119}"/>
                </a:ext>
              </a:extLst>
            </p:cNvPr>
            <p:cNvSpPr txBox="1"/>
            <p:nvPr/>
          </p:nvSpPr>
          <p:spPr>
            <a:xfrm>
              <a:off x="20381434" y="3397261"/>
              <a:ext cx="3449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>
                  <a:solidFill>
                    <a:schemeClr val="bg1"/>
                  </a:solidFill>
                  <a:latin typeface="KG What the Teacher Wants" panose="02000000000000000000" pitchFamily="2" charset="77"/>
                </a:rPr>
                <a:t>8</a:t>
              </a:r>
              <a:endParaRPr lang="es-ES" dirty="0">
                <a:solidFill>
                  <a:schemeClr val="bg1"/>
                </a:solidFill>
                <a:latin typeface="KG What the Teacher Wants" panose="02000000000000000000" pitchFamily="2" charset="77"/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EC4B7177-0616-CC48-9BC4-C4541F4E18E5}"/>
              </a:ext>
            </a:extLst>
          </p:cNvPr>
          <p:cNvGrpSpPr/>
          <p:nvPr/>
        </p:nvGrpSpPr>
        <p:grpSpPr>
          <a:xfrm>
            <a:off x="1112339" y="4588141"/>
            <a:ext cx="1726842" cy="1726842"/>
            <a:chOff x="12202129" y="4787468"/>
            <a:chExt cx="1726842" cy="1726842"/>
          </a:xfrm>
        </p:grpSpPr>
        <p:pic>
          <p:nvPicPr>
            <p:cNvPr id="51" name="Imagen 50">
              <a:extLst>
                <a:ext uri="{FF2B5EF4-FFF2-40B4-BE49-F238E27FC236}">
                  <a16:creationId xmlns:a16="http://schemas.microsoft.com/office/drawing/2014/main" id="{4A76DBF9-F802-D345-8ACA-8C6CBA3E863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202129" y="4787468"/>
              <a:ext cx="1726842" cy="1726842"/>
            </a:xfrm>
            <a:prstGeom prst="rect">
              <a:avLst/>
            </a:prstGeom>
          </p:spPr>
        </p:pic>
        <p:sp>
          <p:nvSpPr>
            <p:cNvPr id="69" name="CuadroTexto 68">
              <a:extLst>
                <a:ext uri="{FF2B5EF4-FFF2-40B4-BE49-F238E27FC236}">
                  <a16:creationId xmlns:a16="http://schemas.microsoft.com/office/drawing/2014/main" id="{639DA174-212A-BB48-9132-5772322917B7}"/>
                </a:ext>
              </a:extLst>
            </p:cNvPr>
            <p:cNvSpPr txBox="1"/>
            <p:nvPr/>
          </p:nvSpPr>
          <p:spPr>
            <a:xfrm>
              <a:off x="12290820" y="5505074"/>
              <a:ext cx="3722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>
                  <a:solidFill>
                    <a:schemeClr val="bg1"/>
                  </a:solidFill>
                  <a:latin typeface="KG What the Teacher Wants" panose="02000000000000000000" pitchFamily="2" charset="77"/>
                </a:rPr>
                <a:t>9</a:t>
              </a:r>
              <a:endParaRPr lang="es-ES" dirty="0">
                <a:solidFill>
                  <a:schemeClr val="bg1"/>
                </a:solidFill>
                <a:latin typeface="KG What the Teacher Wants" panose="02000000000000000000" pitchFamily="2" charset="77"/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5DE1BADA-C267-EF42-8B83-0B116B583893}"/>
              </a:ext>
            </a:extLst>
          </p:cNvPr>
          <p:cNvGrpSpPr/>
          <p:nvPr/>
        </p:nvGrpSpPr>
        <p:grpSpPr>
          <a:xfrm>
            <a:off x="3818694" y="4588141"/>
            <a:ext cx="1726842" cy="1726842"/>
            <a:chOff x="14908484" y="4787468"/>
            <a:chExt cx="1726842" cy="1726842"/>
          </a:xfrm>
        </p:grpSpPr>
        <p:pic>
          <p:nvPicPr>
            <p:cNvPr id="54" name="Imagen 53">
              <a:extLst>
                <a:ext uri="{FF2B5EF4-FFF2-40B4-BE49-F238E27FC236}">
                  <a16:creationId xmlns:a16="http://schemas.microsoft.com/office/drawing/2014/main" id="{102E988C-6E40-9146-8AC8-4EBBE108D2B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4908484" y="4787468"/>
              <a:ext cx="1726842" cy="1726842"/>
            </a:xfrm>
            <a:prstGeom prst="rect">
              <a:avLst/>
            </a:prstGeom>
          </p:spPr>
        </p:pic>
        <p:sp>
          <p:nvSpPr>
            <p:cNvPr id="70" name="CuadroTexto 69">
              <a:extLst>
                <a:ext uri="{FF2B5EF4-FFF2-40B4-BE49-F238E27FC236}">
                  <a16:creationId xmlns:a16="http://schemas.microsoft.com/office/drawing/2014/main" id="{417DAE71-64A4-0D4C-B0A0-CF64BC4682F2}"/>
                </a:ext>
              </a:extLst>
            </p:cNvPr>
            <p:cNvSpPr txBox="1"/>
            <p:nvPr/>
          </p:nvSpPr>
          <p:spPr>
            <a:xfrm>
              <a:off x="15009039" y="5519740"/>
              <a:ext cx="4315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>
                  <a:solidFill>
                    <a:schemeClr val="bg1"/>
                  </a:solidFill>
                  <a:latin typeface="KG What the Teacher Wants" panose="02000000000000000000" pitchFamily="2" charset="77"/>
                </a:rPr>
                <a:t>10</a:t>
              </a:r>
              <a:endParaRPr lang="es-ES" dirty="0">
                <a:solidFill>
                  <a:schemeClr val="bg1"/>
                </a:solidFill>
                <a:latin typeface="KG What the Teacher Wants" panose="02000000000000000000" pitchFamily="2" charset="77"/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71773FDC-A5E7-A044-9A78-CE92A7363605}"/>
              </a:ext>
            </a:extLst>
          </p:cNvPr>
          <p:cNvGrpSpPr/>
          <p:nvPr/>
        </p:nvGrpSpPr>
        <p:grpSpPr>
          <a:xfrm>
            <a:off x="6514921" y="4646980"/>
            <a:ext cx="1726842" cy="1726842"/>
            <a:chOff x="17604711" y="4846307"/>
            <a:chExt cx="1726842" cy="1726842"/>
          </a:xfrm>
        </p:grpSpPr>
        <p:pic>
          <p:nvPicPr>
            <p:cNvPr id="57" name="Imagen 56">
              <a:extLst>
                <a:ext uri="{FF2B5EF4-FFF2-40B4-BE49-F238E27FC236}">
                  <a16:creationId xmlns:a16="http://schemas.microsoft.com/office/drawing/2014/main" id="{84D8069C-0953-1B4D-A829-D418E66DA4B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604711" y="4846307"/>
              <a:ext cx="1726842" cy="1726842"/>
            </a:xfrm>
            <a:prstGeom prst="rect">
              <a:avLst/>
            </a:prstGeom>
          </p:spPr>
        </p:pic>
        <p:sp>
          <p:nvSpPr>
            <p:cNvPr id="71" name="CuadroTexto 70">
              <a:extLst>
                <a:ext uri="{FF2B5EF4-FFF2-40B4-BE49-F238E27FC236}">
                  <a16:creationId xmlns:a16="http://schemas.microsoft.com/office/drawing/2014/main" id="{9E13C414-2443-734E-BD01-250281CB0486}"/>
                </a:ext>
              </a:extLst>
            </p:cNvPr>
            <p:cNvSpPr txBox="1"/>
            <p:nvPr/>
          </p:nvSpPr>
          <p:spPr>
            <a:xfrm>
              <a:off x="17689089" y="5519740"/>
              <a:ext cx="3786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>
                  <a:solidFill>
                    <a:schemeClr val="bg1"/>
                  </a:solidFill>
                  <a:latin typeface="KG What the Teacher Wants" panose="02000000000000000000" pitchFamily="2" charset="77"/>
                </a:rPr>
                <a:t>1 1</a:t>
              </a:r>
              <a:endParaRPr lang="es-ES" dirty="0">
                <a:solidFill>
                  <a:schemeClr val="bg1"/>
                </a:solidFill>
                <a:latin typeface="KG What the Teacher Wants" panose="02000000000000000000" pitchFamily="2" charset="77"/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C98DD61D-7098-0C40-920C-5F72BEEE9654}"/>
              </a:ext>
            </a:extLst>
          </p:cNvPr>
          <p:cNvGrpSpPr/>
          <p:nvPr/>
        </p:nvGrpSpPr>
        <p:grpSpPr>
          <a:xfrm>
            <a:off x="9221276" y="4646980"/>
            <a:ext cx="1726842" cy="1726842"/>
            <a:chOff x="20311066" y="4846307"/>
            <a:chExt cx="1726842" cy="1726842"/>
          </a:xfrm>
        </p:grpSpPr>
        <p:pic>
          <p:nvPicPr>
            <p:cNvPr id="60" name="Imagen 59">
              <a:extLst>
                <a:ext uri="{FF2B5EF4-FFF2-40B4-BE49-F238E27FC236}">
                  <a16:creationId xmlns:a16="http://schemas.microsoft.com/office/drawing/2014/main" id="{994511D5-C04B-D84E-A1B8-4D7DC5B9281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0311066" y="4846307"/>
              <a:ext cx="1726842" cy="1726842"/>
            </a:xfrm>
            <a:prstGeom prst="rect">
              <a:avLst/>
            </a:prstGeom>
          </p:spPr>
        </p:pic>
        <p:sp>
          <p:nvSpPr>
            <p:cNvPr id="72" name="CuadroTexto 71">
              <a:extLst>
                <a:ext uri="{FF2B5EF4-FFF2-40B4-BE49-F238E27FC236}">
                  <a16:creationId xmlns:a16="http://schemas.microsoft.com/office/drawing/2014/main" id="{E79C9254-8E93-1D4F-82F1-F1B3723B81DC}"/>
                </a:ext>
              </a:extLst>
            </p:cNvPr>
            <p:cNvSpPr txBox="1"/>
            <p:nvPr/>
          </p:nvSpPr>
          <p:spPr>
            <a:xfrm>
              <a:off x="20398311" y="5491773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>
                  <a:solidFill>
                    <a:schemeClr val="bg1"/>
                  </a:solidFill>
                  <a:latin typeface="KG What the Teacher Wants" panose="02000000000000000000" pitchFamily="2" charset="77"/>
                </a:rPr>
                <a:t>12</a:t>
              </a:r>
              <a:endParaRPr lang="es-ES" dirty="0">
                <a:solidFill>
                  <a:schemeClr val="bg1"/>
                </a:solidFill>
                <a:latin typeface="KG What the Teacher Wants" panose="02000000000000000000" pitchFamily="2" charset="77"/>
              </a:endParaRPr>
            </a:p>
          </p:txBody>
        </p:sp>
      </p:grpSp>
      <p:pic>
        <p:nvPicPr>
          <p:cNvPr id="3" name="Imagen 2">
            <a:hlinkClick r:id="rId9"/>
            <a:extLst>
              <a:ext uri="{FF2B5EF4-FFF2-40B4-BE49-F238E27FC236}">
                <a16:creationId xmlns:a16="http://schemas.microsoft.com/office/drawing/2014/main" id="{13F49C06-91FF-904D-99AF-D1200FF7975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204533" y="5317107"/>
            <a:ext cx="2562118" cy="205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51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24</Words>
  <Application>Microsoft Macintosh PowerPoint</Application>
  <PresentationFormat>Panorámica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Miss Kindergarten</vt:lpstr>
      <vt:lpstr>KG What the Teacher Wants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16141</dc:creator>
  <cp:lastModifiedBy>16141</cp:lastModifiedBy>
  <cp:revision>12</cp:revision>
  <dcterms:created xsi:type="dcterms:W3CDTF">2020-07-10T12:18:40Z</dcterms:created>
  <dcterms:modified xsi:type="dcterms:W3CDTF">2020-07-10T13:38:09Z</dcterms:modified>
</cp:coreProperties>
</file>