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3BF-C5EF-4376-AE7F-B512A84FF95C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FB43-4B2A-4703-A8F0-81ED86E34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629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3BF-C5EF-4376-AE7F-B512A84FF95C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FB43-4B2A-4703-A8F0-81ED86E34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6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3BF-C5EF-4376-AE7F-B512A84FF95C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FB43-4B2A-4703-A8F0-81ED86E34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682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3BF-C5EF-4376-AE7F-B512A84FF95C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FB43-4B2A-4703-A8F0-81ED86E34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307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3BF-C5EF-4376-AE7F-B512A84FF95C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FB43-4B2A-4703-A8F0-81ED86E34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89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3BF-C5EF-4376-AE7F-B512A84FF95C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FB43-4B2A-4703-A8F0-81ED86E34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147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3BF-C5EF-4376-AE7F-B512A84FF95C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FB43-4B2A-4703-A8F0-81ED86E34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620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3BF-C5EF-4376-AE7F-B512A84FF95C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FB43-4B2A-4703-A8F0-81ED86E34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350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3BF-C5EF-4376-AE7F-B512A84FF95C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FB43-4B2A-4703-A8F0-81ED86E34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087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3BF-C5EF-4376-AE7F-B512A84FF95C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FB43-4B2A-4703-A8F0-81ED86E34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67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3BF-C5EF-4376-AE7F-B512A84FF95C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FB43-4B2A-4703-A8F0-81ED86E34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651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0D3BF-C5EF-4376-AE7F-B512A84FF95C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6FB43-4B2A-4703-A8F0-81ED86E34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87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 rot="16200000">
            <a:off x="707957" y="1998870"/>
            <a:ext cx="1434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Gobold Uplow" panose="02000500000000000000" pitchFamily="2" charset="0"/>
              </a:rPr>
              <a:t>- 60´´</a:t>
            </a:r>
            <a:endParaRPr lang="es-ES" sz="2800" dirty="0">
              <a:latin typeface="Gobold Uplow" panose="02000500000000000000" pitchFamily="2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 rot="16200000">
            <a:off x="6108586" y="2113171"/>
            <a:ext cx="120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Gobold Uplow" panose="02000500000000000000" pitchFamily="2" charset="0"/>
              </a:rPr>
              <a:t>- 30´´</a:t>
            </a:r>
            <a:endParaRPr lang="es-ES" sz="2800" dirty="0">
              <a:latin typeface="Gobold Uplow" panose="02000500000000000000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 rot="16200000">
            <a:off x="9694050" y="2113170"/>
            <a:ext cx="1206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Gobold Uplow" panose="02000500000000000000" pitchFamily="2" charset="0"/>
              </a:rPr>
              <a:t>- 10´´</a:t>
            </a:r>
            <a:endParaRPr lang="es-ES" sz="2800" dirty="0">
              <a:latin typeface="Gobold Uplow" panose="02000500000000000000" pitchFamily="2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 rot="16200000">
            <a:off x="10557093" y="2113170"/>
            <a:ext cx="1206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Gobold Uplow" panose="02000500000000000000" pitchFamily="2" charset="0"/>
              </a:rPr>
              <a:t>- 5´´</a:t>
            </a:r>
            <a:endParaRPr lang="es-ES" sz="2800" dirty="0">
              <a:latin typeface="Gobold Uplow" panose="02000500000000000000" pitchFamily="2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1371600" y="3200400"/>
            <a:ext cx="10820400" cy="484094"/>
          </a:xfrm>
          <a:prstGeom prst="roundRect">
            <a:avLst/>
          </a:prstGeom>
          <a:gradFill flip="none" rotWithShape="1">
            <a:gsLst>
              <a:gs pos="0">
                <a:srgbClr val="00B050"/>
              </a:gs>
              <a:gs pos="74000">
                <a:srgbClr val="FFC000"/>
              </a:gs>
              <a:gs pos="88000">
                <a:srgbClr val="FF0000"/>
              </a:gs>
              <a:gs pos="100000">
                <a:srgbClr val="FF0000"/>
              </a:gs>
            </a:gsLst>
            <a:lin ang="10800000" scaled="1"/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Boton Play"/>
          <p:cNvSpPr/>
          <p:nvPr/>
        </p:nvSpPr>
        <p:spPr>
          <a:xfrm>
            <a:off x="5621433" y="4533900"/>
            <a:ext cx="1657350" cy="14478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Play"/>
          <p:cNvSpPr/>
          <p:nvPr/>
        </p:nvSpPr>
        <p:spPr>
          <a:xfrm rot="5400000">
            <a:off x="6137089" y="4994766"/>
            <a:ext cx="626037" cy="526068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968" y="952308"/>
            <a:ext cx="4980278" cy="498027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55" y="6226421"/>
            <a:ext cx="1227411" cy="429442"/>
          </a:xfrm>
          <a:prstGeom prst="rect">
            <a:avLst/>
          </a:prstGeom>
        </p:spPr>
      </p:pic>
      <p:sp>
        <p:nvSpPr>
          <p:cNvPr id="18" name="CuadroTexto 17"/>
          <p:cNvSpPr txBox="1"/>
          <p:nvPr/>
        </p:nvSpPr>
        <p:spPr>
          <a:xfrm>
            <a:off x="314521" y="5932586"/>
            <a:ext cx="1142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Gobold Uplow" panose="02000500000000000000" pitchFamily="2" charset="0"/>
              </a:rPr>
              <a:t>WIKIBEA</a:t>
            </a:r>
            <a:endParaRPr lang="es-ES" dirty="0">
              <a:latin typeface="Gobold Uplow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80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9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9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9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9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Gobold Uplow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 Rcd</dc:creator>
  <cp:lastModifiedBy>Bea Rcd</cp:lastModifiedBy>
  <cp:revision>1</cp:revision>
  <dcterms:created xsi:type="dcterms:W3CDTF">2020-07-21T18:37:04Z</dcterms:created>
  <dcterms:modified xsi:type="dcterms:W3CDTF">2020-07-21T18:37:29Z</dcterms:modified>
</cp:coreProperties>
</file>