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3398"/>
    <a:srgbClr val="EF7174"/>
    <a:srgbClr val="E62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28" d="100"/>
          <a:sy n="28" d="100"/>
        </p:scale>
        <p:origin x="72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F74C-190D-4FF8-91D1-FADE7BF11624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9D08-906A-40EA-A305-FE297E95C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725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F74C-190D-4FF8-91D1-FADE7BF11624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9D08-906A-40EA-A305-FE297E95C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005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F74C-190D-4FF8-91D1-FADE7BF11624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9D08-906A-40EA-A305-FE297E95C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840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F74C-190D-4FF8-91D1-FADE7BF11624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9D08-906A-40EA-A305-FE297E95C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332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F74C-190D-4FF8-91D1-FADE7BF11624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9D08-906A-40EA-A305-FE297E95C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18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F74C-190D-4FF8-91D1-FADE7BF11624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9D08-906A-40EA-A305-FE297E95C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7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F74C-190D-4FF8-91D1-FADE7BF11624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9D08-906A-40EA-A305-FE297E95C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21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F74C-190D-4FF8-91D1-FADE7BF11624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9D08-906A-40EA-A305-FE297E95C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563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F74C-190D-4FF8-91D1-FADE7BF11624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9D08-906A-40EA-A305-FE297E95C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51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F74C-190D-4FF8-91D1-FADE7BF11624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9D08-906A-40EA-A305-FE297E95C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681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F74C-190D-4FF8-91D1-FADE7BF11624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9D08-906A-40EA-A305-FE297E95C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889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F74C-190D-4FF8-91D1-FADE7BF11624}" type="datetimeFigureOut">
              <a:rPr lang="es-ES" smtClean="0"/>
              <a:t>20/07/2020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E9D08-906A-40EA-A305-FE297E95CD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87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5.jp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o 79"/>
          <p:cNvGrpSpPr/>
          <p:nvPr/>
        </p:nvGrpSpPr>
        <p:grpSpPr>
          <a:xfrm>
            <a:off x="1510938" y="518157"/>
            <a:ext cx="9222379" cy="4693924"/>
            <a:chOff x="1541417" y="1197425"/>
            <a:chExt cx="9222379" cy="4693924"/>
          </a:xfrm>
        </p:grpSpPr>
        <p:sp>
          <p:nvSpPr>
            <p:cNvPr id="41" name="Rectángulo 40"/>
            <p:cNvSpPr/>
            <p:nvPr/>
          </p:nvSpPr>
          <p:spPr>
            <a:xfrm rot="16200000">
              <a:off x="3560722" y="4754880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Rectángulo 3"/>
            <p:cNvSpPr/>
            <p:nvPr/>
          </p:nvSpPr>
          <p:spPr>
            <a:xfrm>
              <a:off x="1541417" y="1214846"/>
              <a:ext cx="1737360" cy="535577"/>
            </a:xfrm>
            <a:prstGeom prst="rect">
              <a:avLst/>
            </a:prstGeom>
            <a:no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Rectángulo 4"/>
            <p:cNvSpPr/>
            <p:nvPr/>
          </p:nvSpPr>
          <p:spPr>
            <a:xfrm rot="16200000">
              <a:off x="2677886" y="1815737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3814355" y="2416629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5551715" y="2416628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 7"/>
            <p:cNvSpPr/>
            <p:nvPr/>
          </p:nvSpPr>
          <p:spPr>
            <a:xfrm rot="5400000">
              <a:off x="6688184" y="1815737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7824653" y="1214846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ángulo 9"/>
            <p:cNvSpPr/>
            <p:nvPr/>
          </p:nvSpPr>
          <p:spPr>
            <a:xfrm rot="16200000">
              <a:off x="4415246" y="1815737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Rectángulo 10"/>
            <p:cNvSpPr/>
            <p:nvPr/>
          </p:nvSpPr>
          <p:spPr>
            <a:xfrm rot="16200000">
              <a:off x="8425545" y="1815737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Rectángulo 11"/>
            <p:cNvSpPr/>
            <p:nvPr/>
          </p:nvSpPr>
          <p:spPr>
            <a:xfrm rot="16200000">
              <a:off x="5551715" y="3017520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12"/>
            <p:cNvSpPr/>
            <p:nvPr/>
          </p:nvSpPr>
          <p:spPr>
            <a:xfrm rot="16200000">
              <a:off x="3566161" y="3017522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Rectángulo 13"/>
            <p:cNvSpPr/>
            <p:nvPr/>
          </p:nvSpPr>
          <p:spPr>
            <a:xfrm rot="16200000">
              <a:off x="8419014" y="3553097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9026436" y="4689566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9" name="Conector recto 18"/>
            <p:cNvCxnSpPr/>
            <p:nvPr/>
          </p:nvCxnSpPr>
          <p:spPr>
            <a:xfrm>
              <a:off x="1541417" y="1214845"/>
              <a:ext cx="227293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>
            <a:xfrm>
              <a:off x="1541417" y="1746068"/>
              <a:ext cx="1737360" cy="435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>
            <a:xfrm>
              <a:off x="7284723" y="1214845"/>
              <a:ext cx="227293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/>
            <p:cNvCxnSpPr/>
            <p:nvPr/>
          </p:nvCxnSpPr>
          <p:spPr>
            <a:xfrm>
              <a:off x="3814355" y="1214845"/>
              <a:ext cx="0" cy="120178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/>
            <p:cNvCxnSpPr/>
            <p:nvPr/>
          </p:nvCxnSpPr>
          <p:spPr>
            <a:xfrm>
              <a:off x="5037910" y="1214844"/>
              <a:ext cx="0" cy="120178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/>
            <p:cNvCxnSpPr/>
            <p:nvPr/>
          </p:nvCxnSpPr>
          <p:spPr>
            <a:xfrm>
              <a:off x="5551715" y="1214843"/>
              <a:ext cx="0" cy="120178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/>
            <p:cNvCxnSpPr/>
            <p:nvPr/>
          </p:nvCxnSpPr>
          <p:spPr>
            <a:xfrm>
              <a:off x="3274424" y="1750422"/>
              <a:ext cx="0" cy="120178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/>
            <p:cNvCxnSpPr/>
            <p:nvPr/>
          </p:nvCxnSpPr>
          <p:spPr>
            <a:xfrm>
              <a:off x="6657705" y="2952206"/>
              <a:ext cx="0" cy="120178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/>
            <p:cNvCxnSpPr/>
            <p:nvPr/>
          </p:nvCxnSpPr>
          <p:spPr>
            <a:xfrm>
              <a:off x="6143899" y="2952206"/>
              <a:ext cx="0" cy="120178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/>
            <p:cNvCxnSpPr/>
            <p:nvPr/>
          </p:nvCxnSpPr>
          <p:spPr>
            <a:xfrm>
              <a:off x="7284723" y="1214843"/>
              <a:ext cx="8710" cy="120178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>
              <a:off x="9562015" y="1214843"/>
              <a:ext cx="0" cy="347472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9026436" y="1750420"/>
              <a:ext cx="0" cy="347472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/>
            <p:cNvCxnSpPr/>
            <p:nvPr/>
          </p:nvCxnSpPr>
          <p:spPr>
            <a:xfrm flipH="1">
              <a:off x="4669978" y="2952206"/>
              <a:ext cx="0" cy="29391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>
              <a:off x="3814355" y="2416625"/>
              <a:ext cx="1223555" cy="0"/>
            </a:xfrm>
            <a:prstGeom prst="line">
              <a:avLst/>
            </a:prstGeom>
            <a:ln w="571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3252650" y="2943497"/>
              <a:ext cx="962305" cy="435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4669978" y="2943497"/>
              <a:ext cx="1473921" cy="870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/>
          </p:nvCxnSpPr>
          <p:spPr>
            <a:xfrm flipV="1">
              <a:off x="6688184" y="2943497"/>
              <a:ext cx="1136469" cy="870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5564779" y="2412272"/>
              <a:ext cx="175913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/>
            <p:cNvCxnSpPr/>
            <p:nvPr/>
          </p:nvCxnSpPr>
          <p:spPr>
            <a:xfrm>
              <a:off x="9004663" y="5225143"/>
              <a:ext cx="175913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66"/>
            <p:cNvCxnSpPr/>
            <p:nvPr/>
          </p:nvCxnSpPr>
          <p:spPr>
            <a:xfrm>
              <a:off x="9562013" y="4689566"/>
              <a:ext cx="120178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6143899" y="4153988"/>
              <a:ext cx="54428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5016137" y="1197425"/>
              <a:ext cx="54428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7824653" y="1746068"/>
              <a:ext cx="0" cy="119742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7824653" y="1746068"/>
              <a:ext cx="121049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/>
            <p:cNvCxnSpPr/>
            <p:nvPr/>
          </p:nvCxnSpPr>
          <p:spPr>
            <a:xfrm>
              <a:off x="4161613" y="2952204"/>
              <a:ext cx="0" cy="293914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cto 78"/>
            <p:cNvCxnSpPr/>
            <p:nvPr/>
          </p:nvCxnSpPr>
          <p:spPr>
            <a:xfrm>
              <a:off x="3814355" y="2412272"/>
              <a:ext cx="122355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1" name="Imagen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4" y="319639"/>
            <a:ext cx="1409786" cy="967453"/>
          </a:xfrm>
          <a:prstGeom prst="rect">
            <a:avLst/>
          </a:prstGeom>
        </p:spPr>
      </p:pic>
      <p:sp>
        <p:nvSpPr>
          <p:cNvPr id="82" name="CuadroTexto 81"/>
          <p:cNvSpPr txBox="1"/>
          <p:nvPr/>
        </p:nvSpPr>
        <p:spPr>
          <a:xfrm>
            <a:off x="4026627" y="5212081"/>
            <a:ext cx="7380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 smtClean="0">
                <a:latin typeface="EscolarRegular" pitchFamily="2" charset="0"/>
              </a:rPr>
              <a:t>1</a:t>
            </a:r>
            <a:endParaRPr lang="es-ES" sz="8000" b="1" dirty="0">
              <a:latin typeface="EscolarRegular" pitchFamily="2" charset="0"/>
            </a:endParaRPr>
          </a:p>
        </p:txBody>
      </p:sp>
      <p:sp>
        <p:nvSpPr>
          <p:cNvPr id="83" name="CuadroTexto 82"/>
          <p:cNvSpPr txBox="1"/>
          <p:nvPr/>
        </p:nvSpPr>
        <p:spPr>
          <a:xfrm>
            <a:off x="10755090" y="3692699"/>
            <a:ext cx="7380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latin typeface="EscolarRegular" pitchFamily="2" charset="0"/>
              </a:rPr>
              <a:t>2</a:t>
            </a:r>
            <a:endParaRPr lang="es-ES" sz="8000" b="1" dirty="0">
              <a:latin typeface="EscolarRegular" pitchFamily="2" charset="0"/>
            </a:endParaRPr>
          </a:p>
        </p:txBody>
      </p:sp>
      <p:sp>
        <p:nvSpPr>
          <p:cNvPr id="84" name="CuadroTexto 83"/>
          <p:cNvSpPr txBox="1"/>
          <p:nvPr/>
        </p:nvSpPr>
        <p:spPr>
          <a:xfrm>
            <a:off x="6113420" y="6021977"/>
            <a:ext cx="5943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EscolarRegular" pitchFamily="2" charset="0"/>
              </a:rPr>
              <a:t>¿Cuántos cuadrados tiene el pollito?</a:t>
            </a:r>
            <a:endParaRPr lang="es-ES" sz="3200" b="1" dirty="0">
              <a:latin typeface="EscolarRegular" pitchFamily="2" charset="0"/>
            </a:endParaRPr>
          </a:p>
        </p:txBody>
      </p:sp>
      <p:pic>
        <p:nvPicPr>
          <p:cNvPr id="85" name="Imagen 84">
            <a:hlinkClick r:id="" action="ppaction://hlinkshowjump?jump=nextslide"/>
            <a:hlinkHover r:id="" action="ppaction://hlinkshowjump?jump=nextslide">
              <a:snd r:embed="rId4" name="click.wav"/>
            </a:hlinkHover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308" y="3033094"/>
            <a:ext cx="406507" cy="382954"/>
          </a:xfrm>
          <a:prstGeom prst="rect">
            <a:avLst/>
          </a:prstGeom>
        </p:spPr>
      </p:pic>
      <p:pic>
        <p:nvPicPr>
          <p:cNvPr id="86" name="Imagen 85">
            <a:hlinkHover r:id="" action="ppaction://hlinkshowjump?jump=nextslide">
              <a:snd r:embed="rId4" name="click.wav"/>
            </a:hlinkHover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438" y="576866"/>
            <a:ext cx="356730" cy="36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29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82" grpId="0"/>
      <p:bldP spid="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 3">
            <a:hlinkHover r:id="" action="ppaction://hlinkshowjump?jump=previousslide"/>
          </p:cNvPr>
          <p:cNvSpPr/>
          <p:nvPr/>
        </p:nvSpPr>
        <p:spPr>
          <a:xfrm>
            <a:off x="3696788" y="692331"/>
            <a:ext cx="5564777" cy="5225142"/>
          </a:xfrm>
          <a:prstGeom prst="flowChartSummingJunction">
            <a:avLst/>
          </a:prstGeom>
          <a:solidFill>
            <a:srgbClr val="EF71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3886199" y="2843237"/>
            <a:ext cx="51859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EscolarRegular" pitchFamily="2" charset="0"/>
              </a:rPr>
              <a:t>Inténtalo de nuevo</a:t>
            </a:r>
            <a:endParaRPr lang="es-ES" sz="5400" dirty="0">
              <a:latin typeface="Escolar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00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o 79"/>
          <p:cNvGrpSpPr/>
          <p:nvPr/>
        </p:nvGrpSpPr>
        <p:grpSpPr>
          <a:xfrm>
            <a:off x="1510938" y="518157"/>
            <a:ext cx="9222379" cy="4693924"/>
            <a:chOff x="1541417" y="1197425"/>
            <a:chExt cx="9222379" cy="4693924"/>
          </a:xfrm>
        </p:grpSpPr>
        <p:sp>
          <p:nvSpPr>
            <p:cNvPr id="41" name="Rectángulo 40"/>
            <p:cNvSpPr/>
            <p:nvPr/>
          </p:nvSpPr>
          <p:spPr>
            <a:xfrm rot="16200000">
              <a:off x="3560722" y="4754880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Rectángulo 3"/>
            <p:cNvSpPr/>
            <p:nvPr/>
          </p:nvSpPr>
          <p:spPr>
            <a:xfrm>
              <a:off x="1541417" y="1214846"/>
              <a:ext cx="1737360" cy="535577"/>
            </a:xfrm>
            <a:prstGeom prst="rect">
              <a:avLst/>
            </a:prstGeom>
            <a:noFill/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Rectángulo 4"/>
            <p:cNvSpPr/>
            <p:nvPr/>
          </p:nvSpPr>
          <p:spPr>
            <a:xfrm rot="16200000">
              <a:off x="2677886" y="1815737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3814355" y="2416629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5551715" y="2416628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 7"/>
            <p:cNvSpPr/>
            <p:nvPr/>
          </p:nvSpPr>
          <p:spPr>
            <a:xfrm rot="5400000">
              <a:off x="6688184" y="1815737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7824653" y="1214846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ángulo 9"/>
            <p:cNvSpPr/>
            <p:nvPr/>
          </p:nvSpPr>
          <p:spPr>
            <a:xfrm rot="16200000">
              <a:off x="4415246" y="1815737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Rectángulo 10"/>
            <p:cNvSpPr/>
            <p:nvPr/>
          </p:nvSpPr>
          <p:spPr>
            <a:xfrm rot="16200000">
              <a:off x="8425545" y="1815737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Rectángulo 11"/>
            <p:cNvSpPr/>
            <p:nvPr/>
          </p:nvSpPr>
          <p:spPr>
            <a:xfrm rot="16200000">
              <a:off x="5551715" y="3017520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12"/>
            <p:cNvSpPr/>
            <p:nvPr/>
          </p:nvSpPr>
          <p:spPr>
            <a:xfrm rot="16200000">
              <a:off x="3566161" y="3017522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Rectángulo 13"/>
            <p:cNvSpPr/>
            <p:nvPr/>
          </p:nvSpPr>
          <p:spPr>
            <a:xfrm rot="16200000">
              <a:off x="8419014" y="3553097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9026436" y="4689566"/>
              <a:ext cx="1737360" cy="5355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9" name="Conector recto 18"/>
            <p:cNvCxnSpPr/>
            <p:nvPr/>
          </p:nvCxnSpPr>
          <p:spPr>
            <a:xfrm>
              <a:off x="1541417" y="1214845"/>
              <a:ext cx="227293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>
            <a:xfrm>
              <a:off x="1541417" y="1746068"/>
              <a:ext cx="1737360" cy="435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>
            <a:xfrm>
              <a:off x="7284723" y="1214845"/>
              <a:ext cx="227293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/>
            <p:cNvCxnSpPr/>
            <p:nvPr/>
          </p:nvCxnSpPr>
          <p:spPr>
            <a:xfrm>
              <a:off x="3814355" y="1214845"/>
              <a:ext cx="0" cy="120178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/>
            <p:cNvCxnSpPr/>
            <p:nvPr/>
          </p:nvCxnSpPr>
          <p:spPr>
            <a:xfrm>
              <a:off x="5037910" y="1214844"/>
              <a:ext cx="0" cy="120178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/>
            <p:cNvCxnSpPr/>
            <p:nvPr/>
          </p:nvCxnSpPr>
          <p:spPr>
            <a:xfrm>
              <a:off x="5551715" y="1214843"/>
              <a:ext cx="0" cy="120178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/>
            <p:cNvCxnSpPr/>
            <p:nvPr/>
          </p:nvCxnSpPr>
          <p:spPr>
            <a:xfrm>
              <a:off x="3274424" y="1750422"/>
              <a:ext cx="0" cy="120178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/>
            <p:cNvCxnSpPr/>
            <p:nvPr/>
          </p:nvCxnSpPr>
          <p:spPr>
            <a:xfrm>
              <a:off x="6657705" y="2952206"/>
              <a:ext cx="0" cy="120178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/>
            <p:cNvCxnSpPr/>
            <p:nvPr/>
          </p:nvCxnSpPr>
          <p:spPr>
            <a:xfrm>
              <a:off x="6143899" y="2952206"/>
              <a:ext cx="0" cy="120178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/>
            <p:cNvCxnSpPr/>
            <p:nvPr/>
          </p:nvCxnSpPr>
          <p:spPr>
            <a:xfrm>
              <a:off x="7284723" y="1214843"/>
              <a:ext cx="8710" cy="120178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>
              <a:off x="9562015" y="1214843"/>
              <a:ext cx="0" cy="347472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9026436" y="1750420"/>
              <a:ext cx="0" cy="347472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/>
            <p:cNvCxnSpPr/>
            <p:nvPr/>
          </p:nvCxnSpPr>
          <p:spPr>
            <a:xfrm flipH="1">
              <a:off x="4669978" y="2952206"/>
              <a:ext cx="0" cy="29391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>
              <a:off x="3814355" y="2416625"/>
              <a:ext cx="1223555" cy="0"/>
            </a:xfrm>
            <a:prstGeom prst="line">
              <a:avLst/>
            </a:prstGeom>
            <a:ln w="571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3252650" y="2943497"/>
              <a:ext cx="962305" cy="435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4669978" y="2943497"/>
              <a:ext cx="1473921" cy="870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/>
          </p:nvCxnSpPr>
          <p:spPr>
            <a:xfrm flipV="1">
              <a:off x="6688184" y="2943497"/>
              <a:ext cx="1136469" cy="870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5564779" y="2412272"/>
              <a:ext cx="175913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/>
            <p:cNvCxnSpPr/>
            <p:nvPr/>
          </p:nvCxnSpPr>
          <p:spPr>
            <a:xfrm>
              <a:off x="9004663" y="5225143"/>
              <a:ext cx="175913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66"/>
            <p:cNvCxnSpPr/>
            <p:nvPr/>
          </p:nvCxnSpPr>
          <p:spPr>
            <a:xfrm>
              <a:off x="9562013" y="4689566"/>
              <a:ext cx="120178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6143899" y="4153988"/>
              <a:ext cx="54428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5016137" y="1197425"/>
              <a:ext cx="54428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7824653" y="1746068"/>
              <a:ext cx="0" cy="119742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7824653" y="1746068"/>
              <a:ext cx="121049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/>
            <p:cNvCxnSpPr/>
            <p:nvPr/>
          </p:nvCxnSpPr>
          <p:spPr>
            <a:xfrm>
              <a:off x="4161613" y="2952204"/>
              <a:ext cx="0" cy="293914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cto 78"/>
            <p:cNvCxnSpPr/>
            <p:nvPr/>
          </p:nvCxnSpPr>
          <p:spPr>
            <a:xfrm>
              <a:off x="3814355" y="2412272"/>
              <a:ext cx="122355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CuadroTexto 82"/>
          <p:cNvSpPr txBox="1"/>
          <p:nvPr/>
        </p:nvSpPr>
        <p:spPr>
          <a:xfrm>
            <a:off x="10755090" y="3692699"/>
            <a:ext cx="7380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latin typeface="EscolarRegular" pitchFamily="2" charset="0"/>
                <a:hlinkMouseOver r:id="rId2" action="ppaction://hlinksldjump"/>
              </a:rPr>
              <a:t>2</a:t>
            </a:r>
            <a:endParaRPr lang="es-ES" sz="8000" b="1" dirty="0">
              <a:latin typeface="EscolarRegular" pitchFamily="2" charset="0"/>
            </a:endParaRPr>
          </a:p>
        </p:txBody>
      </p:sp>
      <p:sp>
        <p:nvSpPr>
          <p:cNvPr id="84" name="CuadroTexto 83"/>
          <p:cNvSpPr txBox="1"/>
          <p:nvPr/>
        </p:nvSpPr>
        <p:spPr>
          <a:xfrm>
            <a:off x="7526385" y="5990847"/>
            <a:ext cx="4284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EscolarRegular" pitchFamily="2" charset="0"/>
              </a:rPr>
              <a:t>¿Cuántos animales hay?</a:t>
            </a:r>
            <a:endParaRPr lang="es-ES" sz="3200" b="1" dirty="0">
              <a:latin typeface="EscolarRegular" pitchFamily="2" charset="0"/>
            </a:endParaRPr>
          </a:p>
        </p:txBody>
      </p:sp>
      <p:pic>
        <p:nvPicPr>
          <p:cNvPr id="85" name="Imagen 84">
            <a:hlinkClick r:id="" action="ppaction://hlinkshowjump?jump=nextslide"/>
            <a:hlinkHover r:id="" action="ppaction://hlinkshowjump?jump=nextslide">
              <a:snd r:embed="rId3" name="click.wav"/>
            </a:hlinkHover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308" y="3033094"/>
            <a:ext cx="406507" cy="382954"/>
          </a:xfrm>
          <a:prstGeom prst="rect">
            <a:avLst/>
          </a:prstGeom>
        </p:spPr>
      </p:pic>
      <p:pic>
        <p:nvPicPr>
          <p:cNvPr id="86" name="Imagen 85">
            <a:hlinkHover r:id="" action="ppaction://hlinkshowjump?jump=nextslide">
              <a:snd r:embed="rId3" name="click.wav"/>
            </a:hlinkHover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438" y="576866"/>
            <a:ext cx="356730" cy="361455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2" y="-1083"/>
            <a:ext cx="1103625" cy="111906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31" y="1158236"/>
            <a:ext cx="1103625" cy="1103625"/>
          </a:xfrm>
          <a:prstGeom prst="rect">
            <a:avLst/>
          </a:prstGeom>
        </p:spPr>
      </p:pic>
      <p:sp>
        <p:nvSpPr>
          <p:cNvPr id="16" name="Flecha derecha 15"/>
          <p:cNvSpPr/>
          <p:nvPr/>
        </p:nvSpPr>
        <p:spPr>
          <a:xfrm>
            <a:off x="1260567" y="620461"/>
            <a:ext cx="398416" cy="36145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hlinkHover r:id="" action="ppaction://hlinkshowjump?jump=nextslide">
              <a:snd r:embed="rId3" name="click.wav"/>
            </a:hlinkHover>
          </p:cNvPr>
          <p:cNvSpPr txBox="1"/>
          <p:nvPr/>
        </p:nvSpPr>
        <p:spPr>
          <a:xfrm>
            <a:off x="4047311" y="5042265"/>
            <a:ext cx="696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 smtClean="0">
                <a:latin typeface="EscolarRegular" pitchFamily="2" charset="0"/>
              </a:rPr>
              <a:t>1</a:t>
            </a:r>
            <a:endParaRPr lang="es-ES" sz="8000" b="1" dirty="0">
              <a:latin typeface="Escolar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62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 3">
            <a:hlinkHover r:id="" action="ppaction://hlinkshowjump?jump=previousslide"/>
          </p:cNvPr>
          <p:cNvSpPr/>
          <p:nvPr/>
        </p:nvSpPr>
        <p:spPr>
          <a:xfrm>
            <a:off x="3696788" y="692331"/>
            <a:ext cx="5564777" cy="5225142"/>
          </a:xfrm>
          <a:prstGeom prst="flowChartSummingJunct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3886199" y="2843237"/>
            <a:ext cx="51859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latin typeface="EscolarRegular" pitchFamily="2" charset="0"/>
              </a:rPr>
              <a:t>Inténtalo de nuevo</a:t>
            </a:r>
            <a:endParaRPr lang="es-ES" sz="5400" dirty="0">
              <a:latin typeface="Escolar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6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ra sonriente 1">
            <a:hlinkHover r:id="" action="ppaction://noaction">
              <a:snd r:embed="rId2" name="applause.wav"/>
            </a:hlinkHover>
          </p:cNvPr>
          <p:cNvSpPr/>
          <p:nvPr/>
        </p:nvSpPr>
        <p:spPr>
          <a:xfrm>
            <a:off x="3540036" y="809897"/>
            <a:ext cx="5094514" cy="4990012"/>
          </a:xfrm>
          <a:prstGeom prst="smileyFace">
            <a:avLst/>
          </a:prstGeom>
          <a:solidFill>
            <a:srgbClr val="FD339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9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22</Words>
  <Application>Microsoft Office PowerPoint</Application>
  <PresentationFormat>Panorámica</PresentationFormat>
  <Paragraphs>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EscolarRegular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Miravalles</dc:creator>
  <cp:lastModifiedBy>Miravalles</cp:lastModifiedBy>
  <cp:revision>12</cp:revision>
  <dcterms:created xsi:type="dcterms:W3CDTF">2020-07-20T17:06:54Z</dcterms:created>
  <dcterms:modified xsi:type="dcterms:W3CDTF">2020-07-20T18:46:27Z</dcterms:modified>
</cp:coreProperties>
</file>