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9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C703-8E71-4D1F-99F2-FE5B683CD6D3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EBFB-BF6C-482D-AE3C-60A0A3D4C29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9203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C703-8E71-4D1F-99F2-FE5B683CD6D3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EBFB-BF6C-482D-AE3C-60A0A3D4C29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8758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C703-8E71-4D1F-99F2-FE5B683CD6D3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EBFB-BF6C-482D-AE3C-60A0A3D4C29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2863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C703-8E71-4D1F-99F2-FE5B683CD6D3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EBFB-BF6C-482D-AE3C-60A0A3D4C29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61559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C703-8E71-4D1F-99F2-FE5B683CD6D3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EBFB-BF6C-482D-AE3C-60A0A3D4C29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05303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C703-8E71-4D1F-99F2-FE5B683CD6D3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EBFB-BF6C-482D-AE3C-60A0A3D4C29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2754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C703-8E71-4D1F-99F2-FE5B683CD6D3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EBFB-BF6C-482D-AE3C-60A0A3D4C29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738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C703-8E71-4D1F-99F2-FE5B683CD6D3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EBFB-BF6C-482D-AE3C-60A0A3D4C29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3608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C703-8E71-4D1F-99F2-FE5B683CD6D3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EBFB-BF6C-482D-AE3C-60A0A3D4C29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2220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C703-8E71-4D1F-99F2-FE5B683CD6D3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EBFB-BF6C-482D-AE3C-60A0A3D4C29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6153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C703-8E71-4D1F-99F2-FE5B683CD6D3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EBFB-BF6C-482D-AE3C-60A0A3D4C29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4690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C703-8E71-4D1F-99F2-FE5B683CD6D3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2EBFB-BF6C-482D-AE3C-60A0A3D4C29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8979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o 36"/>
          <p:cNvGrpSpPr/>
          <p:nvPr/>
        </p:nvGrpSpPr>
        <p:grpSpPr>
          <a:xfrm>
            <a:off x="1024881" y="1733916"/>
            <a:ext cx="10079669" cy="4473540"/>
            <a:chOff x="1024881" y="1733916"/>
            <a:chExt cx="10079669" cy="4473540"/>
          </a:xfrm>
        </p:grpSpPr>
        <p:sp>
          <p:nvSpPr>
            <p:cNvPr id="4" name="Rectángulo 3"/>
            <p:cNvSpPr/>
            <p:nvPr/>
          </p:nvSpPr>
          <p:spPr>
            <a:xfrm>
              <a:off x="1024881" y="1733916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2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ángulo 4"/>
            <p:cNvSpPr/>
            <p:nvPr/>
          </p:nvSpPr>
          <p:spPr>
            <a:xfrm>
              <a:off x="5505725" y="2853032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8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/>
            <p:cNvSpPr/>
            <p:nvPr/>
          </p:nvSpPr>
          <p:spPr>
            <a:xfrm>
              <a:off x="2147409" y="1733916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4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/>
            <p:cNvSpPr/>
            <p:nvPr/>
          </p:nvSpPr>
          <p:spPr>
            <a:xfrm>
              <a:off x="3262298" y="1733916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12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/>
            <p:cNvSpPr/>
            <p:nvPr/>
          </p:nvSpPr>
          <p:spPr>
            <a:xfrm>
              <a:off x="4381414" y="1733916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6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/>
            <p:cNvSpPr/>
            <p:nvPr/>
          </p:nvSpPr>
          <p:spPr>
            <a:xfrm>
              <a:off x="4376219" y="2853032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8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3267977" y="2853032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6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2139770" y="2853032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8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5506693" y="1736840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10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9984466" y="2853032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14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6626150" y="1733916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8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7741039" y="1733916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12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/>
            <p:cNvSpPr/>
            <p:nvPr/>
          </p:nvSpPr>
          <p:spPr>
            <a:xfrm>
              <a:off x="8860155" y="1733916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10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8854960" y="2853032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14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/>
            <p:cNvSpPr/>
            <p:nvPr/>
          </p:nvSpPr>
          <p:spPr>
            <a:xfrm>
              <a:off x="7746718" y="2853032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16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/>
            <p:cNvSpPr/>
            <p:nvPr/>
          </p:nvSpPr>
          <p:spPr>
            <a:xfrm>
              <a:off x="6618511" y="2853032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12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/>
            <p:cNvSpPr/>
            <p:nvPr/>
          </p:nvSpPr>
          <p:spPr>
            <a:xfrm>
              <a:off x="9985434" y="1736840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20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/>
            <p:cNvSpPr/>
            <p:nvPr/>
          </p:nvSpPr>
          <p:spPr>
            <a:xfrm>
              <a:off x="5505891" y="5088340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16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/>
            <p:cNvSpPr/>
            <p:nvPr/>
          </p:nvSpPr>
          <p:spPr>
            <a:xfrm>
              <a:off x="2147575" y="3969224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6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/>
            <p:cNvSpPr/>
            <p:nvPr/>
          </p:nvSpPr>
          <p:spPr>
            <a:xfrm>
              <a:off x="3262464" y="3969224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10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/>
            <p:cNvSpPr/>
            <p:nvPr/>
          </p:nvSpPr>
          <p:spPr>
            <a:xfrm>
              <a:off x="4381580" y="3969224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10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/>
            <p:cNvSpPr/>
            <p:nvPr/>
          </p:nvSpPr>
          <p:spPr>
            <a:xfrm>
              <a:off x="4376385" y="5088340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14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/>
            <p:cNvSpPr/>
            <p:nvPr/>
          </p:nvSpPr>
          <p:spPr>
            <a:xfrm>
              <a:off x="3268143" y="5088340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12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/>
            <p:cNvSpPr/>
            <p:nvPr/>
          </p:nvSpPr>
          <p:spPr>
            <a:xfrm>
              <a:off x="2139936" y="5088340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10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/>
            <p:cNvSpPr/>
            <p:nvPr/>
          </p:nvSpPr>
          <p:spPr>
            <a:xfrm>
              <a:off x="5506859" y="3972148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8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/>
            <p:cNvSpPr/>
            <p:nvPr/>
          </p:nvSpPr>
          <p:spPr>
            <a:xfrm>
              <a:off x="9974076" y="5088340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20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/>
            <p:cNvSpPr/>
            <p:nvPr/>
          </p:nvSpPr>
          <p:spPr>
            <a:xfrm>
              <a:off x="6615760" y="3969224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12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/>
            <p:cNvSpPr/>
            <p:nvPr/>
          </p:nvSpPr>
          <p:spPr>
            <a:xfrm>
              <a:off x="7730649" y="3969224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14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/>
            <p:cNvSpPr/>
            <p:nvPr/>
          </p:nvSpPr>
          <p:spPr>
            <a:xfrm>
              <a:off x="8849765" y="3969224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16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8844570" y="5088340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18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/>
            <p:cNvSpPr/>
            <p:nvPr/>
          </p:nvSpPr>
          <p:spPr>
            <a:xfrm>
              <a:off x="7736328" y="5088340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14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/>
            <p:cNvSpPr/>
            <p:nvPr/>
          </p:nvSpPr>
          <p:spPr>
            <a:xfrm>
              <a:off x="6608121" y="5088340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10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/>
            <p:cNvSpPr/>
            <p:nvPr/>
          </p:nvSpPr>
          <p:spPr>
            <a:xfrm>
              <a:off x="9975044" y="3972148"/>
              <a:ext cx="1119116" cy="1119116"/>
            </a:xfrm>
            <a:prstGeom prst="rect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5400" b="1" dirty="0" smtClean="0">
                  <a:solidFill>
                    <a:schemeClr val="tx1"/>
                  </a:solidFill>
                </a:rPr>
                <a:t>18</a:t>
              </a:r>
              <a:endParaRPr lang="ca-ES" sz="5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8" name="CuadroTexto 37"/>
          <p:cNvSpPr txBox="1"/>
          <p:nvPr/>
        </p:nvSpPr>
        <p:spPr>
          <a:xfrm>
            <a:off x="1889839" y="241435"/>
            <a:ext cx="9203353" cy="1107996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s-E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TABLA DEL 2</a:t>
            </a:r>
            <a:endParaRPr lang="ca-E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19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</Words>
  <Application>Microsoft Office PowerPoint</Application>
  <PresentationFormat>Panorámica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sau</dc:creator>
  <cp:lastModifiedBy>sau</cp:lastModifiedBy>
  <cp:revision>3</cp:revision>
  <dcterms:created xsi:type="dcterms:W3CDTF">2020-07-04T12:55:21Z</dcterms:created>
  <dcterms:modified xsi:type="dcterms:W3CDTF">2020-07-04T13:04:42Z</dcterms:modified>
</cp:coreProperties>
</file>