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76A"/>
    <a:srgbClr val="F48F70"/>
    <a:srgbClr val="EF5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3004E-0ECA-4C36-AEB4-A4395B0E5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41488C-F00A-4CDE-A165-322BAC3AD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A0A55F-EA6B-4371-80AE-4590781B6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4B8-709B-4CE1-86F7-82B6E15DE6DE}" type="datetimeFigureOut">
              <a:rPr lang="ca-ES" smtClean="0"/>
              <a:t>13/7/2020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C7C8CC-DC8D-46B4-BD57-BA5DB0758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FE1D73-FE2C-4526-AD8F-D994E0AB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FC4F-9E7C-4A39-8928-FE78A772ED8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9000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F92D0-15ED-483E-A0FE-8097E6E5A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F8AA53-966C-4E29-BB87-94A864C02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590D9E-158D-4130-B8AB-B4CBF952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4B8-709B-4CE1-86F7-82B6E15DE6DE}" type="datetimeFigureOut">
              <a:rPr lang="ca-ES" smtClean="0"/>
              <a:t>13/7/2020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E26960-8EEE-4DF2-B8B8-20BE0F86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00618C-EFFE-48A3-80ED-51143F21B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FC4F-9E7C-4A39-8928-FE78A772ED8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453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5433E1-9B04-4EF7-9110-1EB8EAA9E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F1EECB-2C28-4EB4-9DAE-AA7801024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D3895F-03EE-4E1B-85A1-F57075EA3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4B8-709B-4CE1-86F7-82B6E15DE6DE}" type="datetimeFigureOut">
              <a:rPr lang="ca-ES" smtClean="0"/>
              <a:t>13/7/2020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7CB6A3-D4E3-46F0-9538-427431D41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C3E7FC-B496-4001-A64F-15B7C81DC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FC4F-9E7C-4A39-8928-FE78A772ED8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161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E9F530-6AC5-4429-A17A-960E9F2F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4CC98F-AF5C-4BDE-AD21-40ECA1291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435837-2B1C-4E57-913F-32B8DA49F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4B8-709B-4CE1-86F7-82B6E15DE6DE}" type="datetimeFigureOut">
              <a:rPr lang="ca-ES" smtClean="0"/>
              <a:t>13/7/2020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2B759F-3E6F-4BE2-839C-BC473C47E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13317E-068B-455D-AE85-AF5EDD20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FC4F-9E7C-4A39-8928-FE78A772ED8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230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A9E85-76EF-4EEB-B48F-EF7F6DE9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9CF336-275E-4C8C-8760-910C19513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8996D3-2FB1-48F5-83F7-CA568ACA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4B8-709B-4CE1-86F7-82B6E15DE6DE}" type="datetimeFigureOut">
              <a:rPr lang="ca-ES" smtClean="0"/>
              <a:t>13/7/2020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61043A-4BEA-4F2A-B745-444AEB1CE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111945-2ADA-4F5F-8A97-C40C9FB81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FC4F-9E7C-4A39-8928-FE78A772ED8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1280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10AB65-A110-4E5B-9A62-C94405CDC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1C516C-D0FF-4758-9C2F-05089A0EE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963C1B-5F71-4A90-B7CC-0A96A2B0E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2ACE92-3716-48CF-8154-E8FF80DD6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4B8-709B-4CE1-86F7-82B6E15DE6DE}" type="datetimeFigureOut">
              <a:rPr lang="ca-ES" smtClean="0"/>
              <a:t>13/7/2020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1735D1-4B9A-4E23-89AB-7FB589A1C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DC19ED-FDA0-4121-A3E7-0DC124C1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FC4F-9E7C-4A39-8928-FE78A772ED8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3703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F09C0-7DE6-410E-9588-0622B43A6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0D9AC9-1C1D-45EA-9287-ADE3D5339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C1D0B9-787D-4F50-B48F-6D65542E3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4C55484-1320-439B-940B-90B925224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92548E-9F89-467C-911B-53B1A79BD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DAC671-18A2-4D80-8016-7C8AB33C4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4B8-709B-4CE1-86F7-82B6E15DE6DE}" type="datetimeFigureOut">
              <a:rPr lang="ca-ES" smtClean="0"/>
              <a:t>13/7/2020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D91FCEE-BC2C-4DBF-ADFB-CC725C92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D1988D6-D252-4BB2-9D58-4BA0D55E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FC4F-9E7C-4A39-8928-FE78A772ED8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095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A8324-813D-4A1A-8AAA-486089E8A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96BFC2-7A26-4CD4-B749-D2823DE0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4B8-709B-4CE1-86F7-82B6E15DE6DE}" type="datetimeFigureOut">
              <a:rPr lang="ca-ES" smtClean="0"/>
              <a:t>13/7/2020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BFF1F5-B41C-4A19-BA24-7CFF3B82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186809-2DB1-4C7A-B4E3-B2B764A29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FC4F-9E7C-4A39-8928-FE78A772ED8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8458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92A8DB4-6DB2-440E-BEB9-EC381F6B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4B8-709B-4CE1-86F7-82B6E15DE6DE}" type="datetimeFigureOut">
              <a:rPr lang="ca-ES" smtClean="0"/>
              <a:t>13/7/2020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EF94A9-F2EF-4F8A-AC6A-A0081B98F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113514-EE85-4D5A-A97D-A477C867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FC4F-9E7C-4A39-8928-FE78A772ED8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2692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5B9292-6652-4F9A-957A-DB08A8F55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C5E7CE-76DA-4B71-9005-338CC29C1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729869-AECB-4E7D-AD0B-EF8150B58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05434C-D824-45DA-A1D7-DB2E10B64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4B8-709B-4CE1-86F7-82B6E15DE6DE}" type="datetimeFigureOut">
              <a:rPr lang="ca-ES" smtClean="0"/>
              <a:t>13/7/2020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2120CF-A627-404E-BB7B-AB3E19BE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61D4AD-7152-4C9F-833A-7DF037A1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FC4F-9E7C-4A39-8928-FE78A772ED8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5430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5AF85-3EF8-4585-B158-6A36828E3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B9E9DC8-F0C9-423B-AFDA-C9656097F6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0143A0-90CF-4CF1-AE58-F987AB3D7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6CCA33-28A4-4938-BBFE-2AAEAA9D2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4B8-709B-4CE1-86F7-82B6E15DE6DE}" type="datetimeFigureOut">
              <a:rPr lang="ca-ES" smtClean="0"/>
              <a:t>13/7/2020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E88AC1-46C6-424F-951C-8F44C0769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2DF0F1-0761-478A-81C4-7FB0DBB32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FC4F-9E7C-4A39-8928-FE78A772ED8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7011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9192F1-6C74-4550-8AD4-486070A11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DF756E-0EC6-4672-89F3-EECB1573F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1127DD-2429-4B95-8080-23B5D6365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424B8-709B-4CE1-86F7-82B6E15DE6DE}" type="datetimeFigureOut">
              <a:rPr lang="ca-ES" smtClean="0"/>
              <a:t>13/7/2020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67084E-98A6-4DC0-877F-B9C2DE483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4D7D1D-51B1-47F6-8B73-D716308EB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0FC4F-9E7C-4A39-8928-FE78A772ED8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2095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52">
            <a:extLst>
              <a:ext uri="{FF2B5EF4-FFF2-40B4-BE49-F238E27FC236}">
                <a16:creationId xmlns:a16="http://schemas.microsoft.com/office/drawing/2014/main" id="{CA59BA34-DE2D-4627-BB9F-2FA997C4A8AE}"/>
              </a:ext>
            </a:extLst>
          </p:cNvPr>
          <p:cNvSpPr/>
          <p:nvPr/>
        </p:nvSpPr>
        <p:spPr>
          <a:xfrm>
            <a:off x="4055256" y="559228"/>
            <a:ext cx="5099901" cy="13291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3668B64E-AFAB-413C-91BC-59A3A7FC610E}"/>
              </a:ext>
            </a:extLst>
          </p:cNvPr>
          <p:cNvSpPr txBox="1"/>
          <p:nvPr/>
        </p:nvSpPr>
        <p:spPr>
          <a:xfrm>
            <a:off x="4449220" y="729914"/>
            <a:ext cx="4080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7200" dirty="0">
                <a:latin typeface="Kozuka Gothic Pro M" panose="020B0700000000000000" pitchFamily="34" charset="-128"/>
                <a:ea typeface="Kozuka Gothic Pro M" panose="020B0700000000000000" pitchFamily="34" charset="-128"/>
              </a:rPr>
              <a:t>LLAPIS</a:t>
            </a:r>
          </a:p>
        </p:txBody>
      </p:sp>
      <p:pic>
        <p:nvPicPr>
          <p:cNvPr id="38" name="PINZELL" descr="Imagen que contiene instrumento, lápiz, estacionaria, naranja&#10;&#10;Descripción generada automáticamente">
            <a:extLst>
              <a:ext uri="{FF2B5EF4-FFF2-40B4-BE49-F238E27FC236}">
                <a16:creationId xmlns:a16="http://schemas.microsoft.com/office/drawing/2014/main" id="{2B755C57-9502-45E1-8B1C-C65A2AF5BF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7" t="27154" r="26878" b="24832"/>
          <a:stretch/>
        </p:blipFill>
        <p:spPr>
          <a:xfrm>
            <a:off x="3277029" y="3017938"/>
            <a:ext cx="2716111" cy="2628000"/>
          </a:xfrm>
          <a:prstGeom prst="rect">
            <a:avLst/>
          </a:prstGeom>
        </p:spPr>
      </p:pic>
      <p:pic>
        <p:nvPicPr>
          <p:cNvPr id="40" name="GOMA">
            <a:extLst>
              <a:ext uri="{FF2B5EF4-FFF2-40B4-BE49-F238E27FC236}">
                <a16:creationId xmlns:a16="http://schemas.microsoft.com/office/drawing/2014/main" id="{CE3A4957-2378-4BDD-B8E9-B3E7F61336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6" t="20486" r="30129" b="27282"/>
          <a:stretch/>
        </p:blipFill>
        <p:spPr>
          <a:xfrm>
            <a:off x="6218524" y="3017938"/>
            <a:ext cx="2496892" cy="2628000"/>
          </a:xfrm>
          <a:prstGeom prst="rect">
            <a:avLst/>
          </a:prstGeom>
        </p:spPr>
      </p:pic>
      <p:pic>
        <p:nvPicPr>
          <p:cNvPr id="42" name="MAQUINETA">
            <a:extLst>
              <a:ext uri="{FF2B5EF4-FFF2-40B4-BE49-F238E27FC236}">
                <a16:creationId xmlns:a16="http://schemas.microsoft.com/office/drawing/2014/main" id="{AEB264D2-F855-496D-BCE3-D1541B7EEC9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93" t="28384" r="20495" b="25617"/>
          <a:stretch/>
        </p:blipFill>
        <p:spPr>
          <a:xfrm>
            <a:off x="120038" y="3017938"/>
            <a:ext cx="2931607" cy="2628000"/>
          </a:xfrm>
          <a:prstGeom prst="rect">
            <a:avLst/>
          </a:prstGeom>
        </p:spPr>
      </p:pic>
      <p:pic>
        <p:nvPicPr>
          <p:cNvPr id="44" name="LLAPIS">
            <a:extLst>
              <a:ext uri="{FF2B5EF4-FFF2-40B4-BE49-F238E27FC236}">
                <a16:creationId xmlns:a16="http://schemas.microsoft.com/office/drawing/2014/main" id="{D9D7A711-58CE-4E6D-9E65-6880E209CA1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6" t="22336" r="21843" b="20486"/>
          <a:stretch/>
        </p:blipFill>
        <p:spPr>
          <a:xfrm>
            <a:off x="8940800" y="3017938"/>
            <a:ext cx="2661726" cy="26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1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NZELL" descr="Imagen que contiene instrumento, lápiz, estacionaria, naranja&#10;&#10;Descripción generada automáticamente">
            <a:extLst>
              <a:ext uri="{FF2B5EF4-FFF2-40B4-BE49-F238E27FC236}">
                <a16:creationId xmlns:a16="http://schemas.microsoft.com/office/drawing/2014/main" id="{F7275309-9370-4BF7-9283-FAFF197618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9" t="29806" r="27027" b="29280"/>
          <a:stretch/>
        </p:blipFill>
        <p:spPr>
          <a:xfrm>
            <a:off x="0" y="3020785"/>
            <a:ext cx="2425959" cy="2062066"/>
          </a:xfrm>
          <a:prstGeom prst="rect">
            <a:avLst/>
          </a:prstGeom>
        </p:spPr>
      </p:pic>
      <p:pic>
        <p:nvPicPr>
          <p:cNvPr id="7" name="GOMA" descr="Imagen que contiene objeto, oscuro, luz, espejo&#10;&#10;Descripción generada automáticamente">
            <a:extLst>
              <a:ext uri="{FF2B5EF4-FFF2-40B4-BE49-F238E27FC236}">
                <a16:creationId xmlns:a16="http://schemas.microsoft.com/office/drawing/2014/main" id="{F28CE3F0-7F76-4C20-9B9D-0CBE79750A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33" t="23313" r="28337" b="28923"/>
          <a:stretch/>
        </p:blipFill>
        <p:spPr>
          <a:xfrm>
            <a:off x="3014796" y="2848169"/>
            <a:ext cx="2491274" cy="2407299"/>
          </a:xfrm>
          <a:prstGeom prst="rect">
            <a:avLst/>
          </a:prstGeom>
        </p:spPr>
      </p:pic>
      <p:pic>
        <p:nvPicPr>
          <p:cNvPr id="9" name="MAQUINETA" descr="Imagen que contiene tabla&#10;&#10;Descripción generada automáticamente">
            <a:extLst>
              <a:ext uri="{FF2B5EF4-FFF2-40B4-BE49-F238E27FC236}">
                <a16:creationId xmlns:a16="http://schemas.microsoft.com/office/drawing/2014/main" id="{06C17483-5CEF-4DC2-93A4-B792CE7ED2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3" t="28169" r="22426" b="28140"/>
          <a:stretch/>
        </p:blipFill>
        <p:spPr>
          <a:xfrm>
            <a:off x="9340923" y="2950805"/>
            <a:ext cx="2657180" cy="2202026"/>
          </a:xfrm>
          <a:prstGeom prst="rect">
            <a:avLst/>
          </a:prstGeom>
        </p:spPr>
      </p:pic>
      <p:pic>
        <p:nvPicPr>
          <p:cNvPr id="11" name="LLAPIS" descr="Imagen que contiene instrumento, estacionaria, béisbol, jugador&#10;&#10;Descripción generada automáticamente">
            <a:extLst>
              <a:ext uri="{FF2B5EF4-FFF2-40B4-BE49-F238E27FC236}">
                <a16:creationId xmlns:a16="http://schemas.microsoft.com/office/drawing/2014/main" id="{E0EAD120-D3CC-4175-98DD-19231875ED6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6" t="26189" r="22812" b="26231"/>
          <a:stretch/>
        </p:blipFill>
        <p:spPr>
          <a:xfrm>
            <a:off x="6094907" y="2852835"/>
            <a:ext cx="2657180" cy="2397967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0E0A01AE-31F3-410E-B1A5-D7633E03388E}"/>
              </a:ext>
            </a:extLst>
          </p:cNvPr>
          <p:cNvSpPr/>
          <p:nvPr/>
        </p:nvSpPr>
        <p:spPr>
          <a:xfrm>
            <a:off x="3215501" y="540567"/>
            <a:ext cx="6469675" cy="13291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000" b="1" dirty="0">
                <a:solidFill>
                  <a:schemeClr val="tx1"/>
                </a:solidFill>
              </a:rPr>
              <a:t>QUINS D’AQUESTS OBJECTES</a:t>
            </a:r>
          </a:p>
          <a:p>
            <a:pPr algn="ctr"/>
            <a:r>
              <a:rPr lang="ca-ES" sz="4000" b="1" dirty="0">
                <a:solidFill>
                  <a:srgbClr val="FF0000"/>
                </a:solidFill>
              </a:rPr>
              <a:t>NO ÉS UN LLAPIS?</a:t>
            </a:r>
          </a:p>
        </p:txBody>
      </p:sp>
      <p:sp>
        <p:nvSpPr>
          <p:cNvPr id="17" name="Símbolo &quot;No permitido&quot; 16">
            <a:extLst>
              <a:ext uri="{FF2B5EF4-FFF2-40B4-BE49-F238E27FC236}">
                <a16:creationId xmlns:a16="http://schemas.microsoft.com/office/drawing/2014/main" id="{D9723650-D0EA-428C-9C8A-15C48888EA60}"/>
              </a:ext>
            </a:extLst>
          </p:cNvPr>
          <p:cNvSpPr/>
          <p:nvPr/>
        </p:nvSpPr>
        <p:spPr>
          <a:xfrm>
            <a:off x="3504148" y="554563"/>
            <a:ext cx="5966423" cy="5501004"/>
          </a:xfrm>
          <a:prstGeom prst="noSmoking">
            <a:avLst/>
          </a:prstGeom>
          <a:solidFill>
            <a:srgbClr val="F967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4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NZELL" descr="Imagen que contiene instrumento, lápiz, estacionaria, naranja&#10;&#10;Descripción generada automáticamente">
            <a:extLst>
              <a:ext uri="{FF2B5EF4-FFF2-40B4-BE49-F238E27FC236}">
                <a16:creationId xmlns:a16="http://schemas.microsoft.com/office/drawing/2014/main" id="{F7275309-9370-4BF7-9283-FAFF197618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9" t="29806" r="27027" b="29280"/>
          <a:stretch/>
        </p:blipFill>
        <p:spPr>
          <a:xfrm>
            <a:off x="0" y="3020785"/>
            <a:ext cx="2425959" cy="2062066"/>
          </a:xfrm>
          <a:prstGeom prst="rect">
            <a:avLst/>
          </a:prstGeom>
        </p:spPr>
      </p:pic>
      <p:pic>
        <p:nvPicPr>
          <p:cNvPr id="7" name="GOMA" descr="Imagen que contiene objeto, oscuro, luz, espejo&#10;&#10;Descripción generada automáticamente">
            <a:extLst>
              <a:ext uri="{FF2B5EF4-FFF2-40B4-BE49-F238E27FC236}">
                <a16:creationId xmlns:a16="http://schemas.microsoft.com/office/drawing/2014/main" id="{F28CE3F0-7F76-4C20-9B9D-0CBE79750A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33" t="23313" r="28337" b="28923"/>
          <a:stretch/>
        </p:blipFill>
        <p:spPr>
          <a:xfrm>
            <a:off x="3014796" y="2848169"/>
            <a:ext cx="2491274" cy="2407299"/>
          </a:xfrm>
          <a:prstGeom prst="rect">
            <a:avLst/>
          </a:prstGeom>
        </p:spPr>
      </p:pic>
      <p:pic>
        <p:nvPicPr>
          <p:cNvPr id="9" name="MAQUINETA" descr="Imagen que contiene tabla&#10;&#10;Descripción generada automáticamente">
            <a:extLst>
              <a:ext uri="{FF2B5EF4-FFF2-40B4-BE49-F238E27FC236}">
                <a16:creationId xmlns:a16="http://schemas.microsoft.com/office/drawing/2014/main" id="{06C17483-5CEF-4DC2-93A4-B792CE7ED2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3" t="28169" r="22426" b="28140"/>
          <a:stretch/>
        </p:blipFill>
        <p:spPr>
          <a:xfrm>
            <a:off x="9340923" y="3020785"/>
            <a:ext cx="2657180" cy="2202026"/>
          </a:xfrm>
          <a:prstGeom prst="rect">
            <a:avLst/>
          </a:prstGeom>
        </p:spPr>
      </p:pic>
      <p:pic>
        <p:nvPicPr>
          <p:cNvPr id="11" name="LLAPIS" descr="Imagen que contiene instrumento, estacionaria, béisbol, jugador&#10;&#10;Descripción generada automáticamente">
            <a:extLst>
              <a:ext uri="{FF2B5EF4-FFF2-40B4-BE49-F238E27FC236}">
                <a16:creationId xmlns:a16="http://schemas.microsoft.com/office/drawing/2014/main" id="{E0EAD120-D3CC-4175-98DD-19231875ED6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6" t="26189" r="22812" b="26231"/>
          <a:stretch/>
        </p:blipFill>
        <p:spPr>
          <a:xfrm>
            <a:off x="6094907" y="2852835"/>
            <a:ext cx="2657180" cy="2397967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0E0A01AE-31F3-410E-B1A5-D7633E03388E}"/>
              </a:ext>
            </a:extLst>
          </p:cNvPr>
          <p:cNvSpPr/>
          <p:nvPr/>
        </p:nvSpPr>
        <p:spPr>
          <a:xfrm>
            <a:off x="3215501" y="540567"/>
            <a:ext cx="6469675" cy="13291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QUINS D’AQUESTS OBJECTES</a:t>
            </a:r>
          </a:p>
          <a:p>
            <a:pPr algn="ctr"/>
            <a:r>
              <a:rPr lang="ca-ES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 ÉS UNA GOMA?</a:t>
            </a:r>
          </a:p>
        </p:txBody>
      </p:sp>
      <p:sp>
        <p:nvSpPr>
          <p:cNvPr id="17" name="Símbolo &quot;No permitido&quot; 16">
            <a:extLst>
              <a:ext uri="{FF2B5EF4-FFF2-40B4-BE49-F238E27FC236}">
                <a16:creationId xmlns:a16="http://schemas.microsoft.com/office/drawing/2014/main" id="{D9723650-D0EA-428C-9C8A-15C48888EA60}"/>
              </a:ext>
            </a:extLst>
          </p:cNvPr>
          <p:cNvSpPr/>
          <p:nvPr/>
        </p:nvSpPr>
        <p:spPr>
          <a:xfrm>
            <a:off x="3374500" y="653143"/>
            <a:ext cx="6310676" cy="5664290"/>
          </a:xfrm>
          <a:prstGeom prst="noSmoking">
            <a:avLst/>
          </a:prstGeom>
          <a:solidFill>
            <a:srgbClr val="F9676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62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17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Kozuka Gothic Pro M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 Comellas Playà</dc:creator>
  <cp:lastModifiedBy>Joan Comellas Playà</cp:lastModifiedBy>
  <cp:revision>12</cp:revision>
  <dcterms:created xsi:type="dcterms:W3CDTF">2020-07-13T10:38:03Z</dcterms:created>
  <dcterms:modified xsi:type="dcterms:W3CDTF">2020-07-13T12:34:39Z</dcterms:modified>
</cp:coreProperties>
</file>