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7"/>
    <p:restoredTop sz="94620"/>
  </p:normalViewPr>
  <p:slideViewPr>
    <p:cSldViewPr snapToGrid="0" snapToObjects="1">
      <p:cViewPr varScale="1">
        <p:scale>
          <a:sx n="70" d="100"/>
          <a:sy n="70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983B1-2AC9-0143-9416-9EC08E98A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4EEF54-EFB6-9240-96C6-41AB5007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F7F568-8CF2-AB4B-B5C5-255EE68C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8D6D61-652D-0B4F-A77F-0046C72A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95F8A9-74DD-BC45-A8B8-FB81EC13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37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32CB3-278F-8546-A5C3-55745A6B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92815D-CEE0-DF41-B1EC-2912428B3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F042AD-5FEF-0345-935B-14AE480F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E781CF-DDD2-6249-8121-CA1148CA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0A9C7A-365B-F54D-9774-F42EA89C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4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69EE0E-3B48-8142-8AD3-2791E3051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4090B2-C65A-8B45-872B-AF04474EB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8BC6B6-28C5-BA47-87AF-0EDA3087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A1165E-5317-6E4D-85C6-B3BDEC07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7A5D58-E24D-1E48-87C2-3A43964E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62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F9604-FFC9-1B4B-B8F6-B0160CA5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3C08E2-6FAD-CD46-A892-B253B3F2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1E4C7-27A8-0B41-8517-D4258C05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16E20E-976E-EC49-B138-66635891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07C73-EA1A-3C45-BD9B-A75543A3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55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76A92-EC70-044E-A134-809D7BD9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3A4D9-1EF5-8C43-85F8-73EA672E0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7067AB-B9FD-B34B-858E-901FED70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49B3A-EB17-EF4A-B64E-C20E5285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303F5-1401-984E-9B99-B4C2AD63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0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789BE9-3353-5D45-8D7D-382D7912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98A53D-7DF5-3241-B673-84C1F1E46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150F7D-BAD2-EF48-8242-DA8A0F6BC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56506F-3685-EC4F-89DB-37D35C7E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44DAB-BA44-9044-838F-2CF76F45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2A72AD-BC25-924E-926E-0C744EF0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98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42C90-0D05-0044-AADB-AD094D41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D1F9F7-44FC-5E4F-AE32-53B2420FC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DD5975-7143-B848-A9B5-BCEFC0BA9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B0CF1B-6B6B-4749-A339-5D29D4873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5762C1-0120-CB42-8E37-FB498412E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2662BC-E6DA-394B-B358-A5C3AB53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D2A176-04BF-3D41-830A-3B738B3E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1C9946-54BF-0845-ADB3-AC14CBCFA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75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7DA06-7893-DD4E-8645-E504987E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AE427C-44A6-1243-A42B-C12C011E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A68B94-06C2-D444-8570-DB80EF89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F6C4CBE-BF26-C049-AD7F-5DF422B0E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90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005F31-3EF0-1340-9009-190E77FB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A67A5D-76FD-1B49-8DC4-D379146B9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319DA8-4113-0B48-9E76-9730A25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55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DB02E-30A0-874F-8A61-9ED2187D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AF865E-AE45-F24D-A1C2-B65FF01DC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884B2F-A14F-F948-8388-138B142FF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80E980-6472-4A45-A829-50A6BF6B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2911E5-5019-F947-BAD5-8EE4D18D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64DF63-2CD7-5C41-AAB1-DB843C7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8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CDDF5-AE76-A44C-BAEB-C77B386C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ACEACA-4B3A-FE4F-8FBE-2FDEB455B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64B397-C63A-D64F-B397-EACF782BD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2F91FC-24D4-BF45-84E8-6E55ACAC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ADF04-C1DE-594C-9287-4A221E4B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B3B266-8FDC-B347-A4B4-5A45C3FF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85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36E53F-2AE1-8547-866E-6AAB0E05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F444C6-B6D3-F442-8864-43F0C7C8D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0CF425-15BF-4F46-B723-D0CC0CA07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1608-31D3-CE4B-915F-9D0C7CDEC794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484FDA-FF1C-3547-BAAF-62540FD20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78456D-D181-604B-AE8B-28ED9DE1C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913A-9291-FF47-9FD0-EC665A70C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4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ortar rectángulo de esquina diagonal 1">
            <a:extLst>
              <a:ext uri="{FF2B5EF4-FFF2-40B4-BE49-F238E27FC236}">
                <a16:creationId xmlns:a16="http://schemas.microsoft.com/office/drawing/2014/main" id="{A04949D5-554D-744B-AD18-DEBE1E4A97E6}"/>
              </a:ext>
            </a:extLst>
          </p:cNvPr>
          <p:cNvSpPr/>
          <p:nvPr/>
        </p:nvSpPr>
        <p:spPr>
          <a:xfrm>
            <a:off x="1270000" y="1066801"/>
            <a:ext cx="9112865" cy="769441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bebé" descr="Imagen que contiene cuarto&#10;&#10;Descripción generada automáticamente">
            <a:extLst>
              <a:ext uri="{FF2B5EF4-FFF2-40B4-BE49-F238E27FC236}">
                <a16:creationId xmlns:a16="http://schemas.microsoft.com/office/drawing/2014/main" id="{B6E466D3-DD25-6C44-9533-C56ACE0D4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0666" y="3081866"/>
            <a:ext cx="2160000" cy="2160000"/>
          </a:xfrm>
          <a:prstGeom prst="rect">
            <a:avLst/>
          </a:prstGeom>
        </p:spPr>
      </p:pic>
      <p:pic>
        <p:nvPicPr>
          <p:cNvPr id="7" name="niña">
            <a:extLst>
              <a:ext uri="{FF2B5EF4-FFF2-40B4-BE49-F238E27FC236}">
                <a16:creationId xmlns:a16="http://schemas.microsoft.com/office/drawing/2014/main" id="{0C1C6751-4ED5-D140-B12C-25A2A1312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33" y="3081866"/>
            <a:ext cx="2160000" cy="2160000"/>
          </a:xfrm>
          <a:prstGeom prst="rect">
            <a:avLst/>
          </a:prstGeom>
        </p:spPr>
      </p:pic>
      <p:pic>
        <p:nvPicPr>
          <p:cNvPr id="9" name="abuela" descr="Imagen que contiene flor&#10;&#10;Descripción generada automáticamente">
            <a:extLst>
              <a:ext uri="{FF2B5EF4-FFF2-40B4-BE49-F238E27FC236}">
                <a16:creationId xmlns:a16="http://schemas.microsoft.com/office/drawing/2014/main" id="{B6F45182-5FEA-2A4A-B24D-36706CD07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5999" y="3081866"/>
            <a:ext cx="2160000" cy="2160000"/>
          </a:xfrm>
          <a:prstGeom prst="rect">
            <a:avLst/>
          </a:prstGeom>
        </p:spPr>
      </p:pic>
      <p:pic>
        <p:nvPicPr>
          <p:cNvPr id="11" name="mamá">
            <a:extLst>
              <a:ext uri="{FF2B5EF4-FFF2-40B4-BE49-F238E27FC236}">
                <a16:creationId xmlns:a16="http://schemas.microsoft.com/office/drawing/2014/main" id="{41B62965-4157-B541-8B83-9CD453A27C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000" y="3081866"/>
            <a:ext cx="2160000" cy="216000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BF81B8B9-A570-B04B-ABAF-AE8670460A4C}"/>
              </a:ext>
            </a:extLst>
          </p:cNvPr>
          <p:cNvSpPr txBox="1"/>
          <p:nvPr/>
        </p:nvSpPr>
        <p:spPr>
          <a:xfrm>
            <a:off x="1588676" y="1066801"/>
            <a:ext cx="8593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KG Miss Kindergarten" panose="02000000000000000000" pitchFamily="2" charset="77"/>
              </a:rPr>
              <a:t>¿Qué miembro de la familia es </a:t>
            </a:r>
            <a:r>
              <a:rPr lang="es-ES" sz="44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G Miss Kindergarten" panose="02000000000000000000" pitchFamily="2" charset="77"/>
              </a:rPr>
              <a:t>mayor</a:t>
            </a:r>
            <a:r>
              <a:rPr lang="es-ES" sz="3200" dirty="0">
                <a:latin typeface="KG Miss Kindergarten" panose="02000000000000000000" pitchFamily="2" charset="7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525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9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16141</dc:creator>
  <cp:lastModifiedBy>16141</cp:lastModifiedBy>
  <cp:revision>5</cp:revision>
  <dcterms:created xsi:type="dcterms:W3CDTF">2020-07-08T15:45:02Z</dcterms:created>
  <dcterms:modified xsi:type="dcterms:W3CDTF">2020-07-09T07:45:53Z</dcterms:modified>
</cp:coreProperties>
</file>