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1175F-1728-5F42-9EE6-00AEFD36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486C35-9663-5F48-8E3D-801A3AF33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5D06FA-FEF3-7043-BA56-512F7A02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734B78-1D43-A74A-A90F-E68C971E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5CFBB-A4C6-AE41-9C3F-CCB59F2B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59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F90E8-D811-6D4E-9290-8EBD4A1F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192B20-7BD9-F649-8485-C785F2A4B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15E74-9339-CD46-A97B-26F12A4B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F1EC0-A26F-2A4A-8311-F1C2882F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A199C9-49CB-CF4B-B9A7-D5C5F165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20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BD3E76-39EB-F74E-9AB5-B26A6B09A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4053EB-6A93-174C-A463-E5E73DF8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2D22D-DC83-0D4A-A426-451DC699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94234-CBCC-C847-94EF-37415FF1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87E61-58D1-C941-A46A-64CAF791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7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D2BC3-1543-F044-A4C8-CCE08C44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74FDAC-DC2A-7D49-A094-C3F86414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8FE66-66A2-2643-975F-1608AC37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C4478-6DC7-A949-A065-DE98FBA3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078F21-0D1E-A946-87C1-DEB5BDE7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88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F2128-0E23-6445-909A-40FAE785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B3B0D3-CF39-8844-807A-BCBC6E7B0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7F2852-2340-2145-BA76-034C5A0D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0DF7C5-CCDA-D04A-81FF-B0708716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A3E04C-EF97-8144-AF37-B73B4AB1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70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3D2DD-0F37-414B-89E2-3F101F4D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C7707B-55F1-8848-9A14-035157D46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D78ADC-3BC2-9C4B-9F0C-6ACD87C75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C3112-F6BE-9B4F-9299-7258C1360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D341DC-12FB-9841-9869-91AE4407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AD5909-28CD-F24E-94BA-4852BC4A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21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C3FA2-51BA-5A4F-A0EB-FA009857C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0895C-BB2E-CC4D-B3F1-119D0B71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FB418D-7C9A-674F-BF27-892F6C10A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5E8C68-2476-1446-BB42-90BF9372B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184ACD-08A2-8347-B063-1E8B3777D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DDCE36-6126-C44F-8DBC-05B735BA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34B17-E50A-9342-977B-E683C472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D6B291-0D09-044C-8F05-29CB4193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43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37813-7678-EF4E-9737-6DD63B07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5940A0-A066-9F49-95D8-F81558D6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B7BE14-05A2-B544-BDA1-36FD0896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9E297F-11BF-6C4F-BFB9-36884A4E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4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30D58C-85E2-0E4B-A2E3-32A44B0E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F4EA05-F6E4-6942-A4CF-EF9B9029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B8EE49-E285-7345-BB47-4F214AAE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26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9EB48-9626-1844-A16E-BB19D928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22AD4C-C6E4-5D46-9C19-94B5ADFB6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AA4DD9-DD48-6443-B56B-3797E924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40D561-0692-F34C-917F-BD4BC603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A66313-84D2-E84C-9990-DC654E1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BF9B0E-8210-1F44-87BF-17C62A40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75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3A55C-7D21-8B4E-8B75-D2642439D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E2E6E2-82D3-8F4D-86BF-C9F359E64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EB64D3-3CEF-274D-95D0-1FDA0695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810A27-D7D4-D94D-B7C8-E6FEB8A4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D7665C-E95A-0541-922C-31E498CD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C78BC-D15B-8648-A5B6-C621AD30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14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933E21-56FE-204A-8CFF-15A9C547D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342961-8885-344F-B67B-0C1D3732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F9C4A1-883D-7E44-B414-168D86B01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443A-764E-A14B-BD7D-53C4D8D6EE84}" type="datetimeFigureOut">
              <a:rPr lang="es-ES" smtClean="0"/>
              <a:t>19/7/20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CC84C-E518-024E-AF60-E1A28C5B5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79691C-56EF-A844-8283-C1636CDC3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1AB1-A6E6-0E4E-AEB7-90E138624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2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2DA69189-06BF-B049-BB82-851B941D939B}"/>
              </a:ext>
            </a:extLst>
          </p:cNvPr>
          <p:cNvSpPr/>
          <p:nvPr/>
        </p:nvSpPr>
        <p:spPr>
          <a:xfrm>
            <a:off x="9621795" y="407773"/>
            <a:ext cx="2286000" cy="6042454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AE2060E2-E0F1-AF4B-B703-326F37A0F113}"/>
              </a:ext>
            </a:extLst>
          </p:cNvPr>
          <p:cNvSpPr/>
          <p:nvPr/>
        </p:nvSpPr>
        <p:spPr>
          <a:xfrm>
            <a:off x="6523943" y="407773"/>
            <a:ext cx="2286000" cy="6042454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EB94E1AD-97DF-4B45-BF9E-15C08B9CBEC9}"/>
              </a:ext>
            </a:extLst>
          </p:cNvPr>
          <p:cNvSpPr/>
          <p:nvPr/>
        </p:nvSpPr>
        <p:spPr>
          <a:xfrm>
            <a:off x="3382058" y="407773"/>
            <a:ext cx="2286000" cy="6042454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67FA4C40-A90A-3A4F-BF55-EC15E8186224}"/>
              </a:ext>
            </a:extLst>
          </p:cNvPr>
          <p:cNvSpPr/>
          <p:nvPr/>
        </p:nvSpPr>
        <p:spPr>
          <a:xfrm>
            <a:off x="284205" y="358346"/>
            <a:ext cx="2286000" cy="6042454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hlinkClick r:id="rId2" action="ppaction://hlinksldjump"/>
            <a:extLst>
              <a:ext uri="{FF2B5EF4-FFF2-40B4-BE49-F238E27FC236}">
                <a16:creationId xmlns:a16="http://schemas.microsoft.com/office/drawing/2014/main" id="{96150331-46F5-8344-B90F-81E06E72B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72" y="4461271"/>
            <a:ext cx="1800000" cy="1800000"/>
          </a:xfrm>
          <a:prstGeom prst="rect">
            <a:avLst/>
          </a:prstGeom>
        </p:spPr>
      </p:pic>
      <p:pic>
        <p:nvPicPr>
          <p:cNvPr id="7" name="Imagen 6" descr="Imagen que contiene dibujo, señal&#10;&#10;Descripción generada automáticamente">
            <a:hlinkClick r:id="rId4" action="ppaction://hlinksldjump"/>
            <a:extLst>
              <a:ext uri="{FF2B5EF4-FFF2-40B4-BE49-F238E27FC236}">
                <a16:creationId xmlns:a16="http://schemas.microsoft.com/office/drawing/2014/main" id="{71B1F574-B521-4445-9C7E-537AF0157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5058" y="4392827"/>
            <a:ext cx="1800000" cy="1800000"/>
          </a:xfrm>
          <a:prstGeom prst="rect">
            <a:avLst/>
          </a:prstGeom>
        </p:spPr>
      </p:pic>
      <p:pic>
        <p:nvPicPr>
          <p:cNvPr id="9" name="Imagen 8" descr="Imagen que contiene dibuj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8768BC25-9230-5842-93FB-15C78C4A0B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75565" y="4561608"/>
            <a:ext cx="1699663" cy="1699663"/>
          </a:xfrm>
          <a:prstGeom prst="rect">
            <a:avLst/>
          </a:prstGeom>
        </p:spPr>
      </p:pic>
      <p:pic>
        <p:nvPicPr>
          <p:cNvPr id="11" name="Imagen 10" descr="Imagen que contiene luz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294B020C-82FD-4241-B80B-0FE509C821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6943" y="4461271"/>
            <a:ext cx="1800000" cy="1800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00DDEFD5-9340-F34B-9884-20A68DF5D147}"/>
              </a:ext>
            </a:extLst>
          </p:cNvPr>
          <p:cNvSpPr txBox="1"/>
          <p:nvPr/>
        </p:nvSpPr>
        <p:spPr>
          <a:xfrm rot="5400000">
            <a:off x="-581370" y="1748089"/>
            <a:ext cx="4017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PATRIMONIO, CULTURAL Y ARTÍSTICO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8FD1AF5-13A2-2B49-9B7B-835815F24883}"/>
              </a:ext>
            </a:extLst>
          </p:cNvPr>
          <p:cNvSpPr txBox="1"/>
          <p:nvPr/>
        </p:nvSpPr>
        <p:spPr>
          <a:xfrm rot="5400000">
            <a:off x="2538499" y="1901977"/>
            <a:ext cx="4017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LA ESCUCHA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66F339E-B0AF-594F-BA3A-65ACDD7979F6}"/>
              </a:ext>
            </a:extLst>
          </p:cNvPr>
          <p:cNvSpPr txBox="1"/>
          <p:nvPr/>
        </p:nvSpPr>
        <p:spPr>
          <a:xfrm rot="5400000">
            <a:off x="5660771" y="1941181"/>
            <a:ext cx="4012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INTERPRETACIÓN MUSICAL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8AC7170-694C-934E-BB73-8F89119A7B0F}"/>
              </a:ext>
            </a:extLst>
          </p:cNvPr>
          <p:cNvSpPr txBox="1"/>
          <p:nvPr/>
        </p:nvSpPr>
        <p:spPr>
          <a:xfrm rot="5400000">
            <a:off x="8819224" y="1955272"/>
            <a:ext cx="401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LA MÚSICA, EL MOVIMIENTO Y LA DANZA</a:t>
            </a:r>
          </a:p>
        </p:txBody>
      </p:sp>
    </p:spTree>
    <p:extLst>
      <p:ext uri="{BB962C8B-B14F-4D97-AF65-F5344CB8AC3E}">
        <p14:creationId xmlns:p14="http://schemas.microsoft.com/office/powerpoint/2010/main" val="22625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2CE3AB9F-337B-2D4D-B835-E9A6A4873699}"/>
              </a:ext>
            </a:extLst>
          </p:cNvPr>
          <p:cNvSpPr/>
          <p:nvPr/>
        </p:nvSpPr>
        <p:spPr>
          <a:xfrm rot="16200000">
            <a:off x="5283551" y="-4982854"/>
            <a:ext cx="1624897" cy="11775990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554C01E-8EE3-B34C-A9B7-0B0799FF0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11" y="335692"/>
            <a:ext cx="1152000" cy="1152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591FD6F-C54A-C844-8E29-36B00D24E4A4}"/>
              </a:ext>
            </a:extLst>
          </p:cNvPr>
          <p:cNvSpPr txBox="1"/>
          <p:nvPr/>
        </p:nvSpPr>
        <p:spPr>
          <a:xfrm>
            <a:off x="1720411" y="443476"/>
            <a:ext cx="940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PATRIMONIO, CULTURAL Y ARTÍSTICO</a:t>
            </a:r>
          </a:p>
        </p:txBody>
      </p:sp>
      <p:pic>
        <p:nvPicPr>
          <p:cNvPr id="4" name="Imagen 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D480893-3B7D-4D4B-8341-46349C14F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7170" y="5883877"/>
            <a:ext cx="726990" cy="7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1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7061F0D-4AF2-E548-874E-EF4ED89E922F}"/>
              </a:ext>
            </a:extLst>
          </p:cNvPr>
          <p:cNvSpPr/>
          <p:nvPr/>
        </p:nvSpPr>
        <p:spPr>
          <a:xfrm rot="16200000">
            <a:off x="5157919" y="-5073482"/>
            <a:ext cx="1723767" cy="11932511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Imagen que contiene dibujo, señal&#10;&#10;Descripción generada automáticamente">
            <a:extLst>
              <a:ext uri="{FF2B5EF4-FFF2-40B4-BE49-F238E27FC236}">
                <a16:creationId xmlns:a16="http://schemas.microsoft.com/office/drawing/2014/main" id="{3683846F-A81B-D94C-A839-CECBE9563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14" y="290384"/>
            <a:ext cx="1080000" cy="1080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071AA4B-5282-2846-8AD1-36584D4B25F2}"/>
              </a:ext>
            </a:extLst>
          </p:cNvPr>
          <p:cNvSpPr txBox="1"/>
          <p:nvPr/>
        </p:nvSpPr>
        <p:spPr>
          <a:xfrm>
            <a:off x="1720411" y="338775"/>
            <a:ext cx="94067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LA ESCUCHA</a:t>
            </a:r>
          </a:p>
        </p:txBody>
      </p:sp>
      <p:pic>
        <p:nvPicPr>
          <p:cNvPr id="7" name="Imagen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8A2174D-970D-AD4B-9623-EB3AA120D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7170" y="5883877"/>
            <a:ext cx="726990" cy="7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66921E74-7B6C-B14F-8503-30C29F5D0D1A}"/>
              </a:ext>
            </a:extLst>
          </p:cNvPr>
          <p:cNvSpPr/>
          <p:nvPr/>
        </p:nvSpPr>
        <p:spPr>
          <a:xfrm rot="16200000">
            <a:off x="5208161" y="-4726674"/>
            <a:ext cx="1705233" cy="11726990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Imagen que contiene luz&#10;&#10;Descripción generada automáticamente">
            <a:extLst>
              <a:ext uri="{FF2B5EF4-FFF2-40B4-BE49-F238E27FC236}">
                <a16:creationId xmlns:a16="http://schemas.microsoft.com/office/drawing/2014/main" id="{F2F3B42D-DFFD-BC41-A0E7-8DC121328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22" y="615556"/>
            <a:ext cx="1080000" cy="1080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7D187DA-D066-3D4C-979D-0746B7C4946C}"/>
              </a:ext>
            </a:extLst>
          </p:cNvPr>
          <p:cNvSpPr txBox="1"/>
          <p:nvPr/>
        </p:nvSpPr>
        <p:spPr>
          <a:xfrm>
            <a:off x="1607223" y="615556"/>
            <a:ext cx="9060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INTERPRETACIÓN MUSICAL</a:t>
            </a:r>
          </a:p>
        </p:txBody>
      </p:sp>
      <p:pic>
        <p:nvPicPr>
          <p:cNvPr id="7" name="Imagen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B39F902-3350-B04E-B8AD-14BDB5BFA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7170" y="5883877"/>
            <a:ext cx="726990" cy="7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1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2CC44FDD-A0CA-3346-8A0E-073C7DA985B2}"/>
              </a:ext>
            </a:extLst>
          </p:cNvPr>
          <p:cNvSpPr/>
          <p:nvPr/>
        </p:nvSpPr>
        <p:spPr>
          <a:xfrm rot="16200000">
            <a:off x="5198079" y="-4996252"/>
            <a:ext cx="1717585" cy="12006649"/>
          </a:xfrm>
          <a:prstGeom prst="roundRect">
            <a:avLst/>
          </a:prstGeom>
          <a:effectLst>
            <a:softEdge rad="139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C37DB5B-01EA-C64A-BDF5-91E181902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59" y="467073"/>
            <a:ext cx="1080000" cy="1080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FF6FF4C-268D-9C47-A00C-C6DCDD4F3500}"/>
              </a:ext>
            </a:extLst>
          </p:cNvPr>
          <p:cNvSpPr txBox="1"/>
          <p:nvPr/>
        </p:nvSpPr>
        <p:spPr>
          <a:xfrm>
            <a:off x="1720411" y="443476"/>
            <a:ext cx="940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  <a:latin typeface="KG A Hundred Miles" panose="02000000000000000000" pitchFamily="2" charset="77"/>
              </a:rPr>
              <a:t>LA MÚSICA, EL MOVIMIENTO Y LA DANZA</a:t>
            </a:r>
          </a:p>
        </p:txBody>
      </p:sp>
      <p:pic>
        <p:nvPicPr>
          <p:cNvPr id="7" name="Imagen 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EE4195F-8EE5-BE48-8581-894A25C37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7170" y="5883877"/>
            <a:ext cx="726990" cy="7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65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34</Words>
  <Application>Microsoft Macintosh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KG A Hundred Miles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Delgado Hernández</dc:creator>
  <cp:lastModifiedBy>Cristina Delgado Hernández</cp:lastModifiedBy>
  <cp:revision>10</cp:revision>
  <dcterms:created xsi:type="dcterms:W3CDTF">2020-07-06T11:06:18Z</dcterms:created>
  <dcterms:modified xsi:type="dcterms:W3CDTF">2020-07-19T20:22:58Z</dcterms:modified>
</cp:coreProperties>
</file>