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29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33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55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3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55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21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7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50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67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4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C1B5-95E3-467E-9C05-FD6A2280BED1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489A-5EAB-4C11-8CA0-332982F626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4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63480" y="426128"/>
            <a:ext cx="10093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Adigiana Toybox" panose="02000500000000000000" pitchFamily="2" charset="0"/>
              </a:rPr>
              <a:t>¿</a:t>
            </a:r>
            <a:r>
              <a:rPr lang="es-ES" sz="4400" dirty="0" smtClean="0">
                <a:latin typeface="Adigiana Toybox" panose="02000500000000000000" pitchFamily="2" charset="0"/>
              </a:rPr>
              <a:t>QUÉ HORA ES?</a:t>
            </a:r>
            <a:endParaRPr lang="es-ES" sz="4400" dirty="0">
              <a:latin typeface="Adigiana Toybox" panose="02000500000000000000" pitchFamily="2" charset="0"/>
            </a:endParaRPr>
          </a:p>
        </p:txBody>
      </p:sp>
      <p:pic>
        <p:nvPicPr>
          <p:cNvPr id="5" name="10:30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314" y1="47636" x2="50314" y2="47636"/>
                        <a14:foregroundMark x1="28931" y1="46182" x2="70440" y2="49091"/>
                        <a14:foregroundMark x1="66981" y1="47636" x2="69497" y2="71636"/>
                        <a14:foregroundMark x1="50314" y1="47273" x2="50314" y2="69091"/>
                        <a14:foregroundMark x1="30189" y1="45091" x2="29560" y2="69818"/>
                        <a14:foregroundMark x1="30818" y1="72364" x2="68868" y2="71636"/>
                        <a14:foregroundMark x1="41509" y1="57818" x2="41509" y2="57818"/>
                        <a14:foregroundMark x1="41509" y1="57818" x2="42767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0643" y="3257220"/>
            <a:ext cx="3609882" cy="312671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63480" y="1045623"/>
            <a:ext cx="11266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Adigiana Toybox" panose="02000500000000000000" pitchFamily="2" charset="0"/>
              </a:rPr>
              <a:t>LAS DIEZ  Y MEDIA DE LA MAÑANA</a:t>
            </a:r>
            <a:endParaRPr lang="es-ES" sz="4800" dirty="0">
              <a:latin typeface="Adigiana Toybox" panose="02000500000000000000" pitchFamily="2" charset="0"/>
            </a:endParaRPr>
          </a:p>
        </p:txBody>
      </p:sp>
      <p:pic>
        <p:nvPicPr>
          <p:cNvPr id="7" name="10:00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4538" y1="36154" x2="73769" y2="38000"/>
                        <a14:foregroundMark x1="47000" y1="52692" x2="47000" y2="52692"/>
                        <a14:foregroundMark x1="46692" y1="46769" x2="46692" y2="46769"/>
                        <a14:foregroundMark x1="46692" y1="46769" x2="46692" y2="46769"/>
                        <a14:foregroundMark x1="26462" y1="37385" x2="25846" y2="57615"/>
                        <a14:foregroundMark x1="27692" y1="58846" x2="77769" y2="58231"/>
                        <a14:foregroundMark x1="73462" y1="39615" x2="73769" y2="56385"/>
                        <a14:foregroundMark x1="59462" y1="40231" x2="59462" y2="54231"/>
                        <a14:foregroundMark x1="37923" y1="46462" x2="37923" y2="46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6822" y="3034078"/>
            <a:ext cx="3627862" cy="3627862"/>
          </a:xfrm>
          <a:prstGeom prst="rect">
            <a:avLst/>
          </a:prstGeom>
        </p:spPr>
      </p:pic>
      <p:pic>
        <p:nvPicPr>
          <p:cNvPr id="8" name="10: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0863" y="3852646"/>
            <a:ext cx="2880000" cy="19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63480" y="384469"/>
            <a:ext cx="10093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 </a:t>
            </a:r>
            <a:endParaRPr lang="es-ES" sz="4400" dirty="0"/>
          </a:p>
        </p:txBody>
      </p:sp>
      <p:pic>
        <p:nvPicPr>
          <p:cNvPr id="5" name="10:30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314" y1="47636" x2="50314" y2="47636"/>
                        <a14:foregroundMark x1="28931" y1="46182" x2="70440" y2="49091"/>
                        <a14:foregroundMark x1="66981" y1="47636" x2="69497" y2="71636"/>
                        <a14:foregroundMark x1="50314" y1="47273" x2="50314" y2="69091"/>
                        <a14:foregroundMark x1="30189" y1="45091" x2="29560" y2="69818"/>
                        <a14:foregroundMark x1="30818" y1="72364" x2="68868" y2="71636"/>
                        <a14:foregroundMark x1="41509" y1="57818" x2="41509" y2="57818"/>
                        <a14:foregroundMark x1="41509" y1="57818" x2="42767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83" y="2968980"/>
            <a:ext cx="3609882" cy="3126713"/>
          </a:xfrm>
          <a:prstGeom prst="rect">
            <a:avLst/>
          </a:prstGeom>
        </p:spPr>
      </p:pic>
      <p:pic>
        <p:nvPicPr>
          <p:cNvPr id="7" name="10:00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4538" y1="36154" x2="73769" y2="38000"/>
                        <a14:foregroundMark x1="47000" y1="52692" x2="47000" y2="52692"/>
                        <a14:foregroundMark x1="46692" y1="46769" x2="46692" y2="46769"/>
                        <a14:foregroundMark x1="46692" y1="46769" x2="46692" y2="46769"/>
                        <a14:foregroundMark x1="26462" y1="37385" x2="25846" y2="57615"/>
                        <a14:foregroundMark x1="27692" y1="58846" x2="77769" y2="58231"/>
                        <a14:foregroundMark x1="73462" y1="39615" x2="73769" y2="56385"/>
                        <a14:foregroundMark x1="59462" y1="40231" x2="59462" y2="54231"/>
                        <a14:foregroundMark x1="37923" y1="46462" x2="37923" y2="46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6822" y="3034077"/>
            <a:ext cx="3627862" cy="3627862"/>
          </a:xfrm>
          <a:prstGeom prst="rect">
            <a:avLst/>
          </a:prstGeom>
        </p:spPr>
      </p:pic>
      <p:pic>
        <p:nvPicPr>
          <p:cNvPr id="8" name="10: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38295" y="3852646"/>
            <a:ext cx="2880000" cy="1990727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63480" y="426128"/>
            <a:ext cx="10093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Adigiana Toybox" panose="02000500000000000000" pitchFamily="2" charset="0"/>
              </a:rPr>
              <a:t>¿</a:t>
            </a:r>
            <a:r>
              <a:rPr lang="es-ES" sz="4400" dirty="0" smtClean="0">
                <a:latin typeface="Adigiana Toybox" panose="02000500000000000000" pitchFamily="2" charset="0"/>
              </a:rPr>
              <a:t>QUÉ HORA ES?</a:t>
            </a:r>
            <a:endParaRPr lang="es-ES" sz="4400" dirty="0">
              <a:latin typeface="Adigiana Toybox" panose="02000500000000000000" pitchFamily="2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63480" y="1045623"/>
            <a:ext cx="11266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Adigiana Toybox" panose="02000500000000000000" pitchFamily="2" charset="0"/>
              </a:rPr>
              <a:t>LAS DIEZ  Y MEDIA DE LA MAÑANA</a:t>
            </a:r>
            <a:endParaRPr lang="es-ES" sz="4800" dirty="0">
              <a:latin typeface="Adigiana Toybox" panose="020005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7672" y="1977497"/>
            <a:ext cx="1800000" cy="180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5615" y="1977497"/>
            <a:ext cx="1800000" cy="1800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9670" y="1941717"/>
            <a:ext cx="2799907" cy="17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Adigiana Toybox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7</cp:revision>
  <dcterms:created xsi:type="dcterms:W3CDTF">2020-07-07T00:57:55Z</dcterms:created>
  <dcterms:modified xsi:type="dcterms:W3CDTF">2020-07-07T01:53:25Z</dcterms:modified>
</cp:coreProperties>
</file>