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4CA1EC-5E04-5943-BF99-17CD1C6C68B9}" type="datetimeFigureOut">
              <a:rPr lang="es-ES" smtClean="0"/>
              <a:t>21/7/20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AAF2580-0FC9-D442-8BB7-4D37E1DA85D0}" type="slidenum">
              <a:rPr lang="es-ES" smtClean="0"/>
              <a:t>‹Nº›</a:t>
            </a:fld>
            <a:endParaRPr lang="es-E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58808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A1EC-5E04-5943-BF99-17CD1C6C68B9}" type="datetimeFigureOut">
              <a:rPr lang="es-ES" smtClean="0"/>
              <a:t>21/7/20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2580-0FC9-D442-8BB7-4D37E1DA85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615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A1EC-5E04-5943-BF99-17CD1C6C68B9}" type="datetimeFigureOut">
              <a:rPr lang="es-ES" smtClean="0"/>
              <a:t>21/7/20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2580-0FC9-D442-8BB7-4D37E1DA85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704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A1EC-5E04-5943-BF99-17CD1C6C68B9}" type="datetimeFigureOut">
              <a:rPr lang="es-ES" smtClean="0"/>
              <a:t>21/7/20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2580-0FC9-D442-8BB7-4D37E1DA85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402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4CA1EC-5E04-5943-BF99-17CD1C6C68B9}" type="datetimeFigureOut">
              <a:rPr lang="es-ES" smtClean="0"/>
              <a:t>21/7/20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AAF2580-0FC9-D442-8BB7-4D37E1DA85D0}" type="slidenum">
              <a:rPr lang="es-ES" smtClean="0"/>
              <a:t>‹Nº›</a:t>
            </a:fld>
            <a:endParaRPr lang="es-E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214587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A1EC-5E04-5943-BF99-17CD1C6C68B9}" type="datetimeFigureOut">
              <a:rPr lang="es-ES" smtClean="0"/>
              <a:t>21/7/20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2580-0FC9-D442-8BB7-4D37E1DA85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22293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A1EC-5E04-5943-BF99-17CD1C6C68B9}" type="datetimeFigureOut">
              <a:rPr lang="es-ES" smtClean="0"/>
              <a:t>21/7/20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2580-0FC9-D442-8BB7-4D37E1DA85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09632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A1EC-5E04-5943-BF99-17CD1C6C68B9}" type="datetimeFigureOut">
              <a:rPr lang="es-ES" smtClean="0"/>
              <a:t>21/7/20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2580-0FC9-D442-8BB7-4D37E1DA85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8944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A1EC-5E04-5943-BF99-17CD1C6C68B9}" type="datetimeFigureOut">
              <a:rPr lang="es-ES" smtClean="0"/>
              <a:t>21/7/20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2580-0FC9-D442-8BB7-4D37E1DA85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6907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D4CA1EC-5E04-5943-BF99-17CD1C6C68B9}" type="datetimeFigureOut">
              <a:rPr lang="es-ES" smtClean="0"/>
              <a:t>21/7/20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AAF2580-0FC9-D442-8BB7-4D37E1DA85D0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310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D4CA1EC-5E04-5943-BF99-17CD1C6C68B9}" type="datetimeFigureOut">
              <a:rPr lang="es-ES" smtClean="0"/>
              <a:t>21/7/20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AAF2580-0FC9-D442-8BB7-4D37E1DA85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079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4CA1EC-5E04-5943-BF99-17CD1C6C68B9}" type="datetimeFigureOut">
              <a:rPr lang="es-ES" smtClean="0"/>
              <a:t>21/7/20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AAF2580-0FC9-D442-8BB7-4D37E1DA85D0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2210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AD09A0-873B-4E4A-A480-F2A4C7CC59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68110" y="1098388"/>
            <a:ext cx="5013436" cy="4394988"/>
          </a:xfrm>
        </p:spPr>
        <p:txBody>
          <a:bodyPr/>
          <a:lstStyle/>
          <a:p>
            <a:r>
              <a:rPr lang="es-ES" sz="4800" dirty="0">
                <a:latin typeface="KG Begin Again" panose="02000000000000000000" pitchFamily="2" charset="77"/>
              </a:rPr>
              <a:t>ESTA ES LA FUENTE QUE ME HE DESCARGADO DESDE…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AF0881-36D7-5049-8B59-87B152D68E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sz="7200" dirty="0">
                <a:latin typeface="KG Begin Again" panose="02000000000000000000" pitchFamily="2" charset="77"/>
              </a:rPr>
              <a:t>Google </a:t>
            </a:r>
            <a:r>
              <a:rPr lang="es-ES" sz="7200" dirty="0" err="1">
                <a:latin typeface="KG Begin Again" panose="02000000000000000000" pitchFamily="2" charset="77"/>
              </a:rPr>
              <a:t>Fonts</a:t>
            </a:r>
            <a:endParaRPr lang="es-ES" sz="7200" dirty="0">
              <a:latin typeface="KG Begin Again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07726677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Distintivo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Distintivo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stintiv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{F734E147-ABEB-C14F-B55C-7D544DC5E146}tf10001071</Template>
  <TotalTime>3</TotalTime>
  <Words>12</Words>
  <Application>Microsoft Macintosh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Gill Sans MT</vt:lpstr>
      <vt:lpstr>Impact</vt:lpstr>
      <vt:lpstr>KG Begin Again</vt:lpstr>
      <vt:lpstr>Distintivo</vt:lpstr>
      <vt:lpstr>ESTA ES LA FUENTE QUE ME HE DESCARGADO DESDE…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 ES LA FUENTE QUE ME HE DESCARGADO DESDE…</dc:title>
  <dc:creator>Cristina Delgado Hernández</dc:creator>
  <cp:lastModifiedBy>Cristina Delgado Hernández</cp:lastModifiedBy>
  <cp:revision>1</cp:revision>
  <dcterms:created xsi:type="dcterms:W3CDTF">2020-07-21T20:17:27Z</dcterms:created>
  <dcterms:modified xsi:type="dcterms:W3CDTF">2020-07-21T20:21:20Z</dcterms:modified>
</cp:coreProperties>
</file>