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2E7DD4-75F6-419B-BE79-65B015BD15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B6490C-3E3D-49E3-BF61-A07625A32E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DF12DC-5454-485C-B669-E543B01A8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48E5-4704-4C02-9D51-08E54C1821CE}" type="datetimeFigureOut">
              <a:rPr lang="ca-ES" smtClean="0"/>
              <a:t>25/7/2020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DCB1B2-9C9C-4333-A806-3C9313D06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8DEFFF-B616-4E18-8AA1-6B46DA4AF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D2A3-E9BF-4ED8-B464-7DB1B2BBCEC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90878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A8429A-1930-4441-9264-A49A731BA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6AE4F96-37E7-45CE-AF95-FB526B3BAE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42E83A-0233-49AC-A5A2-04AD8BBF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48E5-4704-4C02-9D51-08E54C1821CE}" type="datetimeFigureOut">
              <a:rPr lang="ca-ES" smtClean="0"/>
              <a:t>25/7/2020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194D7F-3F82-4EA7-84D4-F92D3AD87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61B94C-3193-4158-A802-28CC34C8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D2A3-E9BF-4ED8-B464-7DB1B2BBCEC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9005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9AF2636-4653-409F-B505-E41BB19572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6828370-FAB2-4B82-8A75-CCD8A1488D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94A528-0E03-4D4E-B162-942EEB5A9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48E5-4704-4C02-9D51-08E54C1821CE}" type="datetimeFigureOut">
              <a:rPr lang="ca-ES" smtClean="0"/>
              <a:t>25/7/2020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86AB0A-C4E2-45D1-9FEA-0DC4BAC96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599B4C-43CD-4EEE-9ADA-2F582510C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D2A3-E9BF-4ED8-B464-7DB1B2BBCEC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3829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A06AA8-D2B8-4FCD-AA3F-96D04AA58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FAE74E-ABFA-451D-9DBB-6884096BA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E5497A-319B-4F2D-BE60-4AA8BD194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48E5-4704-4C02-9D51-08E54C1821CE}" type="datetimeFigureOut">
              <a:rPr lang="ca-ES" smtClean="0"/>
              <a:t>25/7/2020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E14C75-73FD-413C-A40D-90AD0FD9F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2EA3C8-0007-4BE0-A01C-4295EDC0D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D2A3-E9BF-4ED8-B464-7DB1B2BBCEC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84618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A3E9E9-BC25-4EB6-B64C-C79895950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1E4FEAA-10B7-4850-991B-E11F96F10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D6BD38-464B-44F7-A797-A1A0E5CC6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48E5-4704-4C02-9D51-08E54C1821CE}" type="datetimeFigureOut">
              <a:rPr lang="ca-ES" smtClean="0"/>
              <a:t>25/7/2020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647599-8EEE-4A58-BBC1-DB06DDF83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D672BE-AD2D-4612-B06E-376AFD1A9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D2A3-E9BF-4ED8-B464-7DB1B2BBCEC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08981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3D8893-9FA2-41FE-A982-E05A7FD54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FEE6F5F-5DB3-4A0A-A5C4-F3B0E5827D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4A6D98F-C8F7-44F4-86D0-9D8C67E159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00C2C42-594C-4937-804C-DCA069A3B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48E5-4704-4C02-9D51-08E54C1821CE}" type="datetimeFigureOut">
              <a:rPr lang="ca-ES" smtClean="0"/>
              <a:t>25/7/2020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959402-CE55-4E75-A105-4F98C159D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48DC710-91F2-47C4-A6C8-0D1D7B987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D2A3-E9BF-4ED8-B464-7DB1B2BBCEC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4328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D8ACE1-AC99-4076-AFC7-46C0D1856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6A41B30-9F8E-43C5-9E5C-768159E81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6A1E8A5-FBD8-47D2-B693-7DA5F1E437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E9AA7E8-189A-4A7F-99ED-795096B557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9437CC2-F9DD-48B4-97CA-3722078432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049FEB-EC83-40B0-9DCF-E893F64C3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48E5-4704-4C02-9D51-08E54C1821CE}" type="datetimeFigureOut">
              <a:rPr lang="ca-ES" smtClean="0"/>
              <a:t>25/7/2020</a:t>
            </a:fld>
            <a:endParaRPr lang="ca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0B6CDAF-15D6-4FF2-9005-51453F708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561807B-6FB5-4879-AB74-C66B4BF67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D2A3-E9BF-4ED8-B464-7DB1B2BBCEC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93307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F67908-3EE5-4392-A9CF-C0F709DC0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00712AC-ED10-420F-9A7D-69C66D682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48E5-4704-4C02-9D51-08E54C1821CE}" type="datetimeFigureOut">
              <a:rPr lang="ca-ES" smtClean="0"/>
              <a:t>25/7/2020</a:t>
            </a:fld>
            <a:endParaRPr lang="ca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0BB191E-5489-4AD9-86C6-18ECCBF85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AC19C7F-4CD6-4F2B-9060-037525AE7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D2A3-E9BF-4ED8-B464-7DB1B2BBCEC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99277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72BC471-2F42-48CF-A171-04A8B7097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48E5-4704-4C02-9D51-08E54C1821CE}" type="datetimeFigureOut">
              <a:rPr lang="ca-ES" smtClean="0"/>
              <a:t>25/7/2020</a:t>
            </a:fld>
            <a:endParaRPr lang="ca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22F6971-2367-415E-A1D2-2E4800E78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07224D7-A334-4895-B22D-226740C07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D2A3-E9BF-4ED8-B464-7DB1B2BBCEC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85834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395039-A41D-4066-B0DE-D4A4F8DB6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9421C0-07F9-4CBF-A14E-D32790115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E457670-2BE4-4945-8CF4-49AACB10B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3A13C10-9737-4FA1-96D9-3C73B484B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48E5-4704-4C02-9D51-08E54C1821CE}" type="datetimeFigureOut">
              <a:rPr lang="ca-ES" smtClean="0"/>
              <a:t>25/7/2020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1AA9DFC-87AB-4E8A-9593-9B6581AF7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D5D7E32-AE38-4028-A252-E0EDC6AAA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D2A3-E9BF-4ED8-B464-7DB1B2BBCEC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19622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BC0755-D6B5-4D9C-B4B7-EFD444847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DC63255-8938-461B-B38A-4838F5FC2F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A37EF39-CC37-48EE-8855-3C36D7F4C2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08EE9F0-7463-474A-A4D2-AFFBA330D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48E5-4704-4C02-9D51-08E54C1821CE}" type="datetimeFigureOut">
              <a:rPr lang="ca-ES" smtClean="0"/>
              <a:t>25/7/2020</a:t>
            </a:fld>
            <a:endParaRPr lang="ca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9E918E1-5CAC-4244-B940-A1C32F267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0C794FA-DE8B-46B0-8BB6-E41C9E17B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D2A3-E9BF-4ED8-B464-7DB1B2BBCEC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1358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B6FFF30-05D6-44CB-B3EB-CFB57E6BF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3419B0F-1FAB-4504-9C6B-63371599B5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3542AA-9277-42E6-91AB-3961DC6B32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B48E5-4704-4C02-9D51-08E54C1821CE}" type="datetimeFigureOut">
              <a:rPr lang="ca-ES" smtClean="0"/>
              <a:t>25/7/2020</a:t>
            </a:fld>
            <a:endParaRPr lang="ca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1BD862-CFDA-4270-BC5D-0641EB3FCC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7093EE-4E5F-4BA4-8D6B-8B18A9EF1C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AD2A3-E9BF-4ED8-B464-7DB1B2BBCEC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9488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media" Target="../media/media2.mp4"/><Relationship Id="rId7" Type="http://schemas.openxmlformats.org/officeDocument/2006/relationships/image" Target="../media/image2.png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1.xml"/><Relationship Id="rId4" Type="http://schemas.openxmlformats.org/officeDocument/2006/relationships/video" Target="../media/media2.mp4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dau vermell">
            <a:hlinkClick r:id="" action="ppaction://media"/>
            <a:extLst>
              <a:ext uri="{FF2B5EF4-FFF2-40B4-BE49-F238E27FC236}">
                <a16:creationId xmlns:a16="http://schemas.microsoft.com/office/drawing/2014/main" id="{4C682AED-4D08-4581-A9BD-4C51A1BC75E0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92016" y="621323"/>
            <a:ext cx="3516922" cy="3516922"/>
          </a:xfrm>
          <a:prstGeom prst="roundRect">
            <a:avLst/>
          </a:prstGeom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3D832EC1-8A8E-43B2-8EED-8C4655041A75}"/>
              </a:ext>
            </a:extLst>
          </p:cNvPr>
          <p:cNvSpPr/>
          <p:nvPr/>
        </p:nvSpPr>
        <p:spPr>
          <a:xfrm>
            <a:off x="4419600" y="2391507"/>
            <a:ext cx="1535723" cy="131298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12" name="dau blau">
            <a:hlinkClick r:id="" action="ppaction://media"/>
            <a:extLst>
              <a:ext uri="{FF2B5EF4-FFF2-40B4-BE49-F238E27FC236}">
                <a16:creationId xmlns:a16="http://schemas.microsoft.com/office/drawing/2014/main" id="{29F7E508-79AF-4A7E-9685-C3CE39141A4A}"/>
              </a:ext>
            </a:extLst>
          </p:cNvPr>
          <p:cNvPicPr>
            <a:picLocks noChangeAspect="1"/>
          </p:cNvPicPr>
          <p:nvPr>
            <a:vide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8376139" y="2848707"/>
            <a:ext cx="3516921" cy="3516921"/>
          </a:xfrm>
          <a:prstGeom prst="roundRect">
            <a:avLst/>
          </a:prstGeom>
        </p:spPr>
      </p:pic>
      <p:sp>
        <p:nvSpPr>
          <p:cNvPr id="13" name="Rectángulo 12">
            <a:extLst>
              <a:ext uri="{FF2B5EF4-FFF2-40B4-BE49-F238E27FC236}">
                <a16:creationId xmlns:a16="http://schemas.microsoft.com/office/drawing/2014/main" id="{1174F2C3-5EA3-43E6-BD1E-ED1EE98D3DD4}"/>
              </a:ext>
            </a:extLst>
          </p:cNvPr>
          <p:cNvSpPr/>
          <p:nvPr/>
        </p:nvSpPr>
        <p:spPr>
          <a:xfrm>
            <a:off x="6397870" y="4759569"/>
            <a:ext cx="1535723" cy="131298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96217604"/>
      </p:ext>
    </p:extLst>
  </p:cSld>
  <p:clrMapOvr>
    <a:masterClrMapping/>
  </p:clrMapOvr>
  <p:timing>
    <p:tnLst>
      <p:par>
        <p:cTn id="1" dur="indefinite" restart="never" nodeType="tmRoot">
          <p:childTnLst>
            <p:video>
              <p:cMediaNode vol="80000">
                <p:cTn id="2" repeatCount="indefinite" fill="hold" display="0">
                  <p:stCondLst>
                    <p:cond delay="indefinite"/>
                  </p:stCondLst>
                </p:cTn>
                <p:tgtEl>
                  <p:spTgt spid="10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396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video>
              <p:cMediaNode vol="80000">
                <p:cTn id="12" repeatCount="indefinite" fill="hold" display="0">
                  <p:stCondLst>
                    <p:cond delay="indefinite"/>
                  </p:stCondLst>
                </p:cTn>
                <p:tgtEl>
                  <p:spTgt spid="12"/>
                </p:tgtEl>
              </p:cMediaNode>
            </p:video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396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1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Panorámica</PresentationFormat>
  <Paragraphs>0</Paragraphs>
  <Slides>1</Slides>
  <Notes>0</Notes>
  <HiddenSlides>0</HiddenSlides>
  <MMClips>2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Joan Comellas Playà</dc:creator>
  <cp:lastModifiedBy>Joan Comellas Playà</cp:lastModifiedBy>
  <cp:revision>4</cp:revision>
  <dcterms:created xsi:type="dcterms:W3CDTF">2020-07-25T16:11:47Z</dcterms:created>
  <dcterms:modified xsi:type="dcterms:W3CDTF">2020-07-25T16:44:14Z</dcterms:modified>
</cp:coreProperties>
</file>