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DC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ECA33-0571-4E8C-A828-0A10D19F8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DBC468-383C-4C25-B6BD-73BCBF251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265821-C02C-48CA-88CB-F00B7942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D5F20-D0C1-4209-8DC0-5CE4491C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0B5AD2-17CD-4E3C-9DBD-9A6A9181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21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26A09-9042-4A29-A508-55F8C356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3A4FB8-17FE-4D18-A714-2C4989AD3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B35DDC-753B-46C2-A944-4F46386E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E994E-E358-4F14-AF22-81BE8B3B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A3FC8C-21BE-417F-A74D-46477D37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17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24DC83-095E-4645-BD76-AE34A6C9E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4FCF29-C7ED-45A9-8B94-184C05B7F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74C296-77CD-4AB3-984D-EF581FE2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FA150-4AB3-4409-A0E7-A508CEB9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D39F3-6CC4-4458-A9FB-53645B4F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53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25EAF-CCE5-4DBE-B8B9-A3FE890E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628485-5A6F-47C8-8250-FE920821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BB70CD-A836-4A98-A45E-372E99A2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83DF6A-2AE5-48C2-865C-C71B99ED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A2943F-344C-49E6-95ED-3264D21F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87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04209-12F3-4DA5-A1A0-9A229996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0B8519-FAE1-40FF-95B2-AD81F9FA3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CDB7D8-497A-4819-B57F-48DBC731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20EB6F-C0DA-4178-B245-3D7B94EF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8373EC-F0CA-4CF2-9532-9F0A0834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82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F4F41-3979-47FB-A868-E15854F9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DE1E7-5613-4623-A1AC-A9D3B8973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FD0E76-5882-498A-872A-1ED4FF3EA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0F0D06-AD52-4E31-8712-162B6824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4DAD21-ACC1-499D-B570-B4555D03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7580EE-0F7C-4424-80ED-DC36A4DE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34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14BDF-D99F-4795-92CF-795AD4CED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0547BB-D742-4CB1-8018-EE61CD126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BA0220-254B-4ABC-9C75-9B181D717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1144D6-D660-4B4A-8844-802D5CE40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4E463D-A8A2-42D6-9F9B-8C7CFF360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B80C4B-5586-426E-B9E4-63AB3DA4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34D3F9-0ABD-4A83-A82F-AD1F5F87C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6F53A7-9656-424D-A05E-9D819C1D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23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B2EFD-0C77-4307-ADD0-97390B47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E42F9F-E056-4DA3-94F6-4652D278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850207-B500-42D8-B29D-060B3CBF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63A14E-F3BE-431D-BB0D-E9165631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08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9AAC80-910E-4D43-BF2F-FC5D94AE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E49FF2-0F5E-4005-A8DE-143E1577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5B82A9-4FCC-4A44-A59B-FC46CFEB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4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1468F-01AA-4A90-8145-387CF2C72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BF7086-2BAA-4DD1-81D7-BD53720C5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38F931-00C2-4E73-B038-F03308D9A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797369-DEDE-4667-B859-FB65B61D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944D0B-4B40-4869-A895-D250369E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FC398A-70F0-4315-A255-4EC5637A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48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9EE07-33A1-4F41-ADD3-6CB2E59C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3AC736-AB0A-4317-B1F7-F4D641F72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033DB3-C8BE-4A99-B2DC-25F6FDD02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26032A-1D79-49BD-A445-580FDD12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92CE04-323A-48CC-B0E0-869EA45B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624AAC-3FB9-454E-B9FD-E30043BE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78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597395-DB32-4931-AE31-C4005D84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8AC130-C7B7-41DC-AEA4-10E07A742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64B53E-0777-414F-8600-448B1642B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5C40-63A0-4E1E-A63D-36F0D3E1A019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1ACDB7-91E3-4580-9EDA-1CF837F6C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BC4857-BE9B-4E8F-91B8-E6DB6CFD6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D64C-7962-4BDA-B3E0-715E08EA7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35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">
            <a:hlinkClick r:id="" action="ppaction://media"/>
            <a:extLst>
              <a:ext uri="{FF2B5EF4-FFF2-40B4-BE49-F238E27FC236}">
                <a16:creationId xmlns:a16="http://schemas.microsoft.com/office/drawing/2014/main" id="{9418B6E6-CBD4-401A-B029-72131608F655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34252" y="1132840"/>
            <a:ext cx="2140880" cy="1238652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57127813-C1C5-4F8A-B3EE-AD29D58FFA2A}"/>
              </a:ext>
            </a:extLst>
          </p:cNvPr>
          <p:cNvSpPr/>
          <p:nvPr/>
        </p:nvSpPr>
        <p:spPr>
          <a:xfrm>
            <a:off x="1816682" y="1427308"/>
            <a:ext cx="1419638" cy="649715"/>
          </a:xfrm>
          <a:prstGeom prst="ellipse">
            <a:avLst/>
          </a:prstGeom>
          <a:solidFill>
            <a:srgbClr val="CC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>
                <a:solidFill>
                  <a:schemeClr val="tx1"/>
                </a:solidFill>
                <a:latin typeface="Gill Sans Ultra Bold" panose="020B0A02020104020203" pitchFamily="34" charset="0"/>
              </a:rPr>
              <a:t>Tira el dado</a:t>
            </a:r>
          </a:p>
        </p:txBody>
      </p:sp>
    </p:spTree>
    <p:extLst>
      <p:ext uri="{BB962C8B-B14F-4D97-AF65-F5344CB8AC3E}">
        <p14:creationId xmlns:p14="http://schemas.microsoft.com/office/powerpoint/2010/main" val="1417603589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5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Ultra 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T</dc:creator>
  <cp:lastModifiedBy>Clara T</cp:lastModifiedBy>
  <cp:revision>2</cp:revision>
  <dcterms:created xsi:type="dcterms:W3CDTF">2020-07-05T13:02:14Z</dcterms:created>
  <dcterms:modified xsi:type="dcterms:W3CDTF">2020-07-05T13:19:38Z</dcterms:modified>
</cp:coreProperties>
</file>