
<file path=[Content_Types].xml><?xml version="1.0" encoding="utf-8"?>
<Types xmlns="http://schemas.openxmlformats.org/package/2006/content-types">
  <Default Extension="xml" ContentType="application/xml"/>
  <Default Extension="mp4" ContentType="video/mp4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D4F3"/>
    <a:srgbClr val="F3C3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06"/>
  </p:normalViewPr>
  <p:slideViewPr>
    <p:cSldViewPr snapToGrid="0" snapToObjects="1">
      <p:cViewPr varScale="1">
        <p:scale>
          <a:sx n="95" d="100"/>
          <a:sy n="95" d="100"/>
        </p:scale>
        <p:origin x="200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1DA3-FDE4-2747-8034-F62A51555F26}" type="datetimeFigureOut">
              <a:rPr lang="es-ES_tradnl" smtClean="0"/>
              <a:t>13/7/20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C2B4-EDC2-F141-8742-78ED8422681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2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1DA3-FDE4-2747-8034-F62A51555F26}" type="datetimeFigureOut">
              <a:rPr lang="es-ES_tradnl" smtClean="0"/>
              <a:t>13/7/20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C2B4-EDC2-F141-8742-78ED8422681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145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1DA3-FDE4-2747-8034-F62A51555F26}" type="datetimeFigureOut">
              <a:rPr lang="es-ES_tradnl" smtClean="0"/>
              <a:t>13/7/20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C2B4-EDC2-F141-8742-78ED8422681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280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1DA3-FDE4-2747-8034-F62A51555F26}" type="datetimeFigureOut">
              <a:rPr lang="es-ES_tradnl" smtClean="0"/>
              <a:t>13/7/20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C2B4-EDC2-F141-8742-78ED8422681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61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1DA3-FDE4-2747-8034-F62A51555F26}" type="datetimeFigureOut">
              <a:rPr lang="es-ES_tradnl" smtClean="0"/>
              <a:t>13/7/20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C2B4-EDC2-F141-8742-78ED8422681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294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1DA3-FDE4-2747-8034-F62A51555F26}" type="datetimeFigureOut">
              <a:rPr lang="es-ES_tradnl" smtClean="0"/>
              <a:t>13/7/20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C2B4-EDC2-F141-8742-78ED8422681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2807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1DA3-FDE4-2747-8034-F62A51555F26}" type="datetimeFigureOut">
              <a:rPr lang="es-ES_tradnl" smtClean="0"/>
              <a:t>13/7/20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C2B4-EDC2-F141-8742-78ED8422681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327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1DA3-FDE4-2747-8034-F62A51555F26}" type="datetimeFigureOut">
              <a:rPr lang="es-ES_tradnl" smtClean="0"/>
              <a:t>13/7/20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C2B4-EDC2-F141-8742-78ED8422681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876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1DA3-FDE4-2747-8034-F62A51555F26}" type="datetimeFigureOut">
              <a:rPr lang="es-ES_tradnl" smtClean="0"/>
              <a:t>13/7/20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C2B4-EDC2-F141-8742-78ED8422681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047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1DA3-FDE4-2747-8034-F62A51555F26}" type="datetimeFigureOut">
              <a:rPr lang="es-ES_tradnl" smtClean="0"/>
              <a:t>13/7/20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C2B4-EDC2-F141-8742-78ED8422681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473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1DA3-FDE4-2747-8034-F62A51555F26}" type="datetimeFigureOut">
              <a:rPr lang="es-ES_tradnl" smtClean="0"/>
              <a:t>13/7/20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C2B4-EDC2-F141-8742-78ED8422681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88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1DA3-FDE4-2747-8034-F62A51555F26}" type="datetimeFigureOut">
              <a:rPr lang="es-ES_tradnl" smtClean="0"/>
              <a:t>13/7/20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8C2B4-EDC2-F141-8742-78ED8422681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097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microsoft.com/office/2007/relationships/media" Target="../media/media1.mp4"/><Relationship Id="rId2" Type="http://schemas.openxmlformats.org/officeDocument/2006/relationships/video" Target="../media/media1.mp4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4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do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 rotWithShape="1">
          <a:blip r:embed="rId4"/>
          <a:srcRect l="21875" r="22054"/>
          <a:stretch/>
        </p:blipFill>
        <p:spPr>
          <a:xfrm>
            <a:off x="1012371" y="1502229"/>
            <a:ext cx="3635137" cy="3646714"/>
          </a:xfrm>
          <a:prstGeom prst="roundRect">
            <a:avLst>
              <a:gd name="adj" fmla="val 5299"/>
            </a:avLst>
          </a:prstGeom>
          <a:ln>
            <a:noFill/>
          </a:ln>
          <a:effectLst/>
          <a:scene3d>
            <a:camera prst="orthographicFront"/>
            <a:lightRig rig="balanced" dir="t"/>
          </a:scene3d>
          <a:sp3d prstMaterial="plastic">
            <a:bevelT/>
            <a:contourClr>
              <a:srgbClr val="FFFFFF"/>
            </a:contourClr>
          </a:sp3d>
        </p:spPr>
      </p:pic>
      <p:sp>
        <p:nvSpPr>
          <p:cNvPr id="5" name="CuadroTexto 4"/>
          <p:cNvSpPr txBox="1"/>
          <p:nvPr/>
        </p:nvSpPr>
        <p:spPr>
          <a:xfrm>
            <a:off x="5268684" y="1248094"/>
            <a:ext cx="6074229" cy="41549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_tradnl" sz="6600" b="1" dirty="0" err="1" smtClean="0">
                <a:latin typeface="Chalkboard" charset="0"/>
                <a:ea typeface="Chalkboard" charset="0"/>
                <a:cs typeface="Chalkboard" charset="0"/>
              </a:rPr>
              <a:t>Click</a:t>
            </a:r>
            <a:r>
              <a:rPr lang="es-ES_tradnl" sz="6600" b="1" dirty="0" smtClean="0"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s-ES_tradnl" sz="6600" b="1" dirty="0" err="1" smtClean="0">
                <a:latin typeface="Chalkboard" charset="0"/>
                <a:ea typeface="Chalkboard" charset="0"/>
                <a:cs typeface="Chalkboard" charset="0"/>
              </a:rPr>
              <a:t>on</a:t>
            </a:r>
            <a:r>
              <a:rPr lang="es-ES_tradnl" sz="6600" b="1" dirty="0" smtClean="0"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s-ES_tradnl" sz="6600" b="1" dirty="0" err="1" smtClean="0">
                <a:latin typeface="Chalkboard" charset="0"/>
                <a:ea typeface="Chalkboard" charset="0"/>
                <a:cs typeface="Chalkboard" charset="0"/>
              </a:rPr>
              <a:t>the</a:t>
            </a:r>
            <a:r>
              <a:rPr lang="es-ES_tradnl" sz="6600" b="1" dirty="0" smtClean="0"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s-ES_tradnl" sz="6600" b="1" dirty="0" err="1" smtClean="0">
                <a:latin typeface="Chalkboard" charset="0"/>
                <a:ea typeface="Chalkboard" charset="0"/>
                <a:cs typeface="Chalkboard" charset="0"/>
              </a:rPr>
              <a:t>square</a:t>
            </a:r>
            <a:r>
              <a:rPr lang="es-ES_tradnl" sz="6600" b="1" dirty="0" smtClean="0">
                <a:latin typeface="Chalkboard" charset="0"/>
                <a:ea typeface="Chalkboard" charset="0"/>
                <a:cs typeface="Chalkboard" charset="0"/>
              </a:rPr>
              <a:t> to </a:t>
            </a:r>
            <a:r>
              <a:rPr lang="es-ES_tradnl" sz="6600" b="1" dirty="0" err="1" smtClean="0">
                <a:latin typeface="Chalkboard" charset="0"/>
                <a:ea typeface="Chalkboard" charset="0"/>
                <a:cs typeface="Chalkboard" charset="0"/>
              </a:rPr>
              <a:t>choose</a:t>
            </a:r>
            <a:r>
              <a:rPr lang="es-ES_tradnl" sz="6600" b="1" dirty="0" smtClean="0"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s-ES_tradnl" sz="6600" b="1" dirty="0" err="1" smtClean="0">
                <a:latin typeface="Chalkboard" charset="0"/>
                <a:ea typeface="Chalkboard" charset="0"/>
                <a:cs typeface="Chalkboard" charset="0"/>
              </a:rPr>
              <a:t>an</a:t>
            </a:r>
            <a:r>
              <a:rPr lang="es-ES_tradnl" sz="6600" b="1" dirty="0" smtClean="0">
                <a:latin typeface="Chalkboard" charset="0"/>
                <a:ea typeface="Chalkboard" charset="0"/>
                <a:cs typeface="Chalkboard" charset="0"/>
              </a:rPr>
              <a:t> irregular </a:t>
            </a:r>
            <a:r>
              <a:rPr lang="es-ES_tradnl" sz="6600" b="1" dirty="0" err="1" smtClean="0">
                <a:latin typeface="Chalkboard" charset="0"/>
                <a:ea typeface="Chalkboard" charset="0"/>
                <a:cs typeface="Chalkboard" charset="0"/>
              </a:rPr>
              <a:t>verb</a:t>
            </a:r>
            <a:r>
              <a:rPr lang="es-ES_tradnl" sz="6600" b="1" dirty="0" smtClean="0">
                <a:latin typeface="Chalkboard" charset="0"/>
                <a:ea typeface="Chalkboard" charset="0"/>
                <a:cs typeface="Chalkboard" charset="0"/>
              </a:rPr>
              <a:t>.</a:t>
            </a:r>
            <a:endParaRPr lang="es-ES_tradnl" sz="6600" b="1" dirty="0">
              <a:latin typeface="Chalkboard" charset="0"/>
              <a:ea typeface="Chalkboard" charset="0"/>
              <a:cs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1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Macintosh PowerPoint</Application>
  <PresentationFormat>Panorámica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Chalkboard</vt:lpstr>
      <vt:lpstr>Arial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Usuario de Microsoft Office</dc:creator>
  <cp:keywords/>
  <dc:description/>
  <cp:lastModifiedBy>Usuario de Microsoft Office</cp:lastModifiedBy>
  <cp:revision>1</cp:revision>
  <dcterms:created xsi:type="dcterms:W3CDTF">2020-07-13T17:57:50Z</dcterms:created>
  <dcterms:modified xsi:type="dcterms:W3CDTF">2020-07-13T18:02:34Z</dcterms:modified>
  <cp:category/>
</cp:coreProperties>
</file>