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5472"/>
    <a:srgbClr val="0C84B4"/>
    <a:srgbClr val="10AFEE"/>
    <a:srgbClr val="3EB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7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94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52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25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39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48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61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9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051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75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24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97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1B21F-5F00-4790-9AB5-ECA561074FD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A0C6-FB54-4525-92BB-9553C3B06B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93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redondeado 11"/>
          <p:cNvSpPr/>
          <p:nvPr/>
        </p:nvSpPr>
        <p:spPr>
          <a:xfrm>
            <a:off x="8587665" y="275206"/>
            <a:ext cx="2439880" cy="6409677"/>
          </a:xfrm>
          <a:prstGeom prst="roundRect">
            <a:avLst/>
          </a:prstGeom>
          <a:solidFill>
            <a:srgbClr val="0854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/>
          <p:cNvSpPr/>
          <p:nvPr/>
        </p:nvSpPr>
        <p:spPr>
          <a:xfrm>
            <a:off x="5900198" y="275206"/>
            <a:ext cx="2439880" cy="6409677"/>
          </a:xfrm>
          <a:prstGeom prst="roundRect">
            <a:avLst/>
          </a:prstGeom>
          <a:solidFill>
            <a:srgbClr val="0C8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3212730" y="275207"/>
            <a:ext cx="2439880" cy="6409677"/>
          </a:xfrm>
          <a:prstGeom prst="roundRect">
            <a:avLst/>
          </a:prstGeom>
          <a:solidFill>
            <a:srgbClr val="10AF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525262" y="275208"/>
            <a:ext cx="2439880" cy="6409677"/>
          </a:xfrm>
          <a:prstGeom prst="roundRect">
            <a:avLst/>
          </a:prstGeom>
          <a:solidFill>
            <a:srgbClr val="3EBF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3116061" y="5665434"/>
            <a:ext cx="2536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digiana Toybox" panose="02000500000000000000" pitchFamily="2" charset="0"/>
                <a:hlinkClick r:id="rId2" action="ppaction://hlinksldjump"/>
              </a:rPr>
              <a:t>DEMOSTRA-TIVOS</a:t>
            </a:r>
            <a:endParaRPr lang="es-ES" sz="2800" dirty="0">
              <a:latin typeface="Adigiana Toybox" panose="02000500000000000000" pitchFamily="2" charset="0"/>
            </a:endParaRPr>
          </a:p>
        </p:txBody>
      </p:sp>
      <p:sp>
        <p:nvSpPr>
          <p:cNvPr id="5" name="CuadroTexto 4">
            <a:hlinkClick r:id="rId3" action="ppaction://hlinksldjump"/>
          </p:cNvPr>
          <p:cNvSpPr txBox="1"/>
          <p:nvPr/>
        </p:nvSpPr>
        <p:spPr>
          <a:xfrm>
            <a:off x="525262" y="5665434"/>
            <a:ext cx="2370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digiana Toybox" panose="02000500000000000000" pitchFamily="2" charset="0"/>
                <a:hlinkClick r:id="rId3" action="ppaction://hlinksldjump"/>
              </a:rPr>
              <a:t>ARTÍCULOS</a:t>
            </a:r>
            <a:endParaRPr lang="es-ES" sz="2800" dirty="0">
              <a:latin typeface="Adigiana Toybox" panose="02000500000000000000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001304" y="5619267"/>
            <a:ext cx="2370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digiana Toybox" panose="02000500000000000000" pitchFamily="2" charset="0"/>
                <a:hlinkClick r:id="rId4" action="ppaction://hlinksldjump"/>
              </a:rPr>
              <a:t>POSESIVOS</a:t>
            </a:r>
            <a:endParaRPr lang="es-ES" sz="2800" dirty="0">
              <a:latin typeface="Adigiana Toybox" panose="02000500000000000000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587665" y="5665136"/>
            <a:ext cx="2565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digiana Toybox" panose="02000500000000000000" pitchFamily="2" charset="0"/>
                <a:hlinkClick r:id="rId5" action="ppaction://hlinksldjump"/>
              </a:rPr>
              <a:t>NUMERALES</a:t>
            </a:r>
            <a:endParaRPr lang="es-ES" sz="2800" dirty="0">
              <a:latin typeface="Adigiana Toybox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5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5666" y="196789"/>
            <a:ext cx="2370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digiana Toybox" panose="02000500000000000000" pitchFamily="2" charset="0"/>
              </a:rPr>
              <a:t>ARTÍCULOS</a:t>
            </a:r>
            <a:endParaRPr lang="es-ES" sz="2800" dirty="0">
              <a:latin typeface="Adigiana Toybox" panose="02000500000000000000" pitchFamily="2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 rot="5400000">
            <a:off x="5582664" y="-4786455"/>
            <a:ext cx="948993" cy="11961922"/>
          </a:xfrm>
          <a:prstGeom prst="roundRect">
            <a:avLst/>
          </a:prstGeom>
          <a:solidFill>
            <a:srgbClr val="3EBF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94190" y="887767"/>
            <a:ext cx="927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Adigiana Toybox" panose="02000500000000000000" pitchFamily="2" charset="0"/>
              </a:rPr>
              <a:t>¿ CUÁL ES UN ARTÍCULO?</a:t>
            </a:r>
            <a:endParaRPr lang="es-ES" sz="3600" dirty="0">
              <a:latin typeface="Adigiana Toybox" panose="02000500000000000000" pitchFamily="2" charset="0"/>
            </a:endParaRPr>
          </a:p>
        </p:txBody>
      </p:sp>
      <p:sp>
        <p:nvSpPr>
          <p:cNvPr id="8" name="LA"/>
          <p:cNvSpPr txBox="1"/>
          <p:nvPr/>
        </p:nvSpPr>
        <p:spPr>
          <a:xfrm>
            <a:off x="344751" y="3790763"/>
            <a:ext cx="1742983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LA</a:t>
            </a:r>
            <a:endParaRPr lang="es-ES" sz="80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MI"/>
          <p:cNvSpPr txBox="1"/>
          <p:nvPr/>
        </p:nvSpPr>
        <p:spPr>
          <a:xfrm>
            <a:off x="2954785" y="3764128"/>
            <a:ext cx="1742983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MI</a:t>
            </a:r>
            <a:endParaRPr lang="es-ES" sz="80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DOS"/>
          <p:cNvSpPr txBox="1"/>
          <p:nvPr/>
        </p:nvSpPr>
        <p:spPr>
          <a:xfrm>
            <a:off x="5564819" y="3790765"/>
            <a:ext cx="2558249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DOS</a:t>
            </a:r>
            <a:endParaRPr lang="es-ES" sz="80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ESE"/>
          <p:cNvSpPr txBox="1"/>
          <p:nvPr/>
        </p:nvSpPr>
        <p:spPr>
          <a:xfrm>
            <a:off x="8893945" y="3790764"/>
            <a:ext cx="2451717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ESE</a:t>
            </a:r>
            <a:endParaRPr lang="es-ES" sz="80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2" name="CuadroTexto 11">
            <a:hlinkClick r:id="" action="ppaction://hlinkshowjump?jump=firstslide"/>
          </p:cNvPr>
          <p:cNvSpPr txBox="1"/>
          <p:nvPr/>
        </p:nvSpPr>
        <p:spPr>
          <a:xfrm>
            <a:off x="10320669" y="191559"/>
            <a:ext cx="1871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Adigiana Toybox" panose="02000500000000000000" pitchFamily="2" charset="0"/>
              </a:rPr>
              <a:t>INICIO</a:t>
            </a:r>
            <a:endParaRPr lang="es-ES" sz="3200" b="1" dirty="0">
              <a:latin typeface="Adigiana Toybox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9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5666" y="196789"/>
            <a:ext cx="34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digiana Toybox" panose="02000500000000000000" pitchFamily="2" charset="0"/>
              </a:rPr>
              <a:t>DEMOSTRATIVOS</a:t>
            </a:r>
            <a:endParaRPr lang="es-ES" sz="2800" dirty="0">
              <a:latin typeface="Adigiana Toybox" panose="02000500000000000000" pitchFamily="2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 rot="5400000">
            <a:off x="5582664" y="-4786455"/>
            <a:ext cx="948993" cy="11961922"/>
          </a:xfrm>
          <a:prstGeom prst="roundRect">
            <a:avLst/>
          </a:prstGeom>
          <a:solidFill>
            <a:srgbClr val="3EBF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94190" y="887767"/>
            <a:ext cx="927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Adigiana Toybox" panose="02000500000000000000" pitchFamily="2" charset="0"/>
              </a:rPr>
              <a:t>¿ CUÁL ES UN DEMOSTRATIVO?</a:t>
            </a:r>
            <a:endParaRPr lang="es-ES" sz="3600" dirty="0">
              <a:latin typeface="Adigiana Toybox" panose="02000500000000000000" pitchFamily="2" charset="0"/>
            </a:endParaRPr>
          </a:p>
        </p:txBody>
      </p:sp>
      <p:sp>
        <p:nvSpPr>
          <p:cNvPr id="8" name="LA"/>
          <p:cNvSpPr txBox="1"/>
          <p:nvPr/>
        </p:nvSpPr>
        <p:spPr>
          <a:xfrm>
            <a:off x="5726605" y="3790762"/>
            <a:ext cx="2377184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AQUELLA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MI"/>
          <p:cNvSpPr txBox="1"/>
          <p:nvPr/>
        </p:nvSpPr>
        <p:spPr>
          <a:xfrm>
            <a:off x="3193466" y="3790763"/>
            <a:ext cx="1742983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MI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DOS"/>
          <p:cNvSpPr txBox="1"/>
          <p:nvPr/>
        </p:nvSpPr>
        <p:spPr>
          <a:xfrm>
            <a:off x="280438" y="3790763"/>
            <a:ext cx="2558249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DOS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ESE"/>
          <p:cNvSpPr txBox="1"/>
          <p:nvPr/>
        </p:nvSpPr>
        <p:spPr>
          <a:xfrm>
            <a:off x="8893945" y="3790764"/>
            <a:ext cx="3144177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SUYO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2" name="CuadroTexto 11">
            <a:hlinkClick r:id="" action="ppaction://hlinkshowjump?jump=firstslide"/>
          </p:cNvPr>
          <p:cNvSpPr txBox="1"/>
          <p:nvPr/>
        </p:nvSpPr>
        <p:spPr>
          <a:xfrm>
            <a:off x="10320669" y="191559"/>
            <a:ext cx="1871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Adigiana Toybox" panose="02000500000000000000" pitchFamily="2" charset="0"/>
              </a:rPr>
              <a:t>INICIO</a:t>
            </a:r>
            <a:endParaRPr lang="es-ES" sz="3200" b="1" dirty="0">
              <a:latin typeface="Adigiana Toybox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01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5666" y="196789"/>
            <a:ext cx="34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digiana Toybox" panose="02000500000000000000" pitchFamily="2" charset="0"/>
              </a:rPr>
              <a:t>POSESIVOS</a:t>
            </a:r>
            <a:endParaRPr lang="es-ES" sz="2800" dirty="0">
              <a:latin typeface="Adigiana Toybox" panose="02000500000000000000" pitchFamily="2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 rot="5400000">
            <a:off x="5582664" y="-4786455"/>
            <a:ext cx="948993" cy="11961922"/>
          </a:xfrm>
          <a:prstGeom prst="roundRect">
            <a:avLst/>
          </a:prstGeom>
          <a:solidFill>
            <a:srgbClr val="3EBF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94190" y="887767"/>
            <a:ext cx="927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Adigiana Toybox" panose="02000500000000000000" pitchFamily="2" charset="0"/>
              </a:rPr>
              <a:t>¿ CUÁL NO ES UN POSESIVO?</a:t>
            </a:r>
            <a:endParaRPr lang="es-ES" sz="3600" dirty="0">
              <a:latin typeface="Adigiana Toybox" panose="02000500000000000000" pitchFamily="2" charset="0"/>
            </a:endParaRPr>
          </a:p>
        </p:txBody>
      </p:sp>
      <p:sp>
        <p:nvSpPr>
          <p:cNvPr id="8" name="LA"/>
          <p:cNvSpPr txBox="1"/>
          <p:nvPr/>
        </p:nvSpPr>
        <p:spPr>
          <a:xfrm>
            <a:off x="9132077" y="3785700"/>
            <a:ext cx="2377184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UNOS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MI"/>
          <p:cNvSpPr txBox="1"/>
          <p:nvPr/>
        </p:nvSpPr>
        <p:spPr>
          <a:xfrm>
            <a:off x="3193466" y="3790763"/>
            <a:ext cx="1742983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MI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DOS"/>
          <p:cNvSpPr txBox="1"/>
          <p:nvPr/>
        </p:nvSpPr>
        <p:spPr>
          <a:xfrm>
            <a:off x="280438" y="3790763"/>
            <a:ext cx="2558249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NUESTRO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ESE"/>
          <p:cNvSpPr txBox="1"/>
          <p:nvPr/>
        </p:nvSpPr>
        <p:spPr>
          <a:xfrm>
            <a:off x="5406466" y="3790762"/>
            <a:ext cx="3144177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SUYO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2" name="CuadroTexto 11">
            <a:hlinkClick r:id="" action="ppaction://hlinkshowjump?jump=firstslide"/>
          </p:cNvPr>
          <p:cNvSpPr txBox="1"/>
          <p:nvPr/>
        </p:nvSpPr>
        <p:spPr>
          <a:xfrm>
            <a:off x="10320669" y="191559"/>
            <a:ext cx="1871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Adigiana Toybox" panose="02000500000000000000" pitchFamily="2" charset="0"/>
              </a:rPr>
              <a:t>INICIO</a:t>
            </a:r>
            <a:endParaRPr lang="es-ES" sz="3200" b="1" dirty="0">
              <a:latin typeface="Adigiana Toybox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36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5666" y="196789"/>
            <a:ext cx="34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digiana Toybox" panose="02000500000000000000" pitchFamily="2" charset="0"/>
              </a:rPr>
              <a:t>NUMERALES</a:t>
            </a:r>
            <a:endParaRPr lang="es-ES" sz="2800" dirty="0">
              <a:latin typeface="Adigiana Toybox" panose="02000500000000000000" pitchFamily="2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 rot="5400000">
            <a:off x="5582664" y="-4786455"/>
            <a:ext cx="948993" cy="11961922"/>
          </a:xfrm>
          <a:prstGeom prst="roundRect">
            <a:avLst/>
          </a:prstGeom>
          <a:solidFill>
            <a:srgbClr val="3EBF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94190" y="887767"/>
            <a:ext cx="927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Adigiana Toybox" panose="02000500000000000000" pitchFamily="2" charset="0"/>
              </a:rPr>
              <a:t>¿ CUÁL NO ES UN NUMERAL?</a:t>
            </a:r>
            <a:endParaRPr lang="es-ES" sz="3600" dirty="0">
              <a:latin typeface="Adigiana Toybox" panose="02000500000000000000" pitchFamily="2" charset="0"/>
            </a:endParaRPr>
          </a:p>
        </p:txBody>
      </p:sp>
      <p:sp>
        <p:nvSpPr>
          <p:cNvPr id="8" name="LA"/>
          <p:cNvSpPr txBox="1"/>
          <p:nvPr/>
        </p:nvSpPr>
        <p:spPr>
          <a:xfrm>
            <a:off x="3252272" y="3785700"/>
            <a:ext cx="2377184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ESAS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MI"/>
          <p:cNvSpPr txBox="1"/>
          <p:nvPr/>
        </p:nvSpPr>
        <p:spPr>
          <a:xfrm>
            <a:off x="6245010" y="3785699"/>
            <a:ext cx="1742983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CINCO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DOS"/>
          <p:cNvSpPr txBox="1"/>
          <p:nvPr/>
        </p:nvSpPr>
        <p:spPr>
          <a:xfrm>
            <a:off x="280438" y="3790763"/>
            <a:ext cx="2558249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CUATRO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ESE"/>
          <p:cNvSpPr txBox="1"/>
          <p:nvPr/>
        </p:nvSpPr>
        <p:spPr>
          <a:xfrm>
            <a:off x="8504007" y="3785699"/>
            <a:ext cx="3144177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PRIMERO</a:t>
            </a:r>
            <a:endParaRPr lang="es-ES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12" name="CuadroTexto 11">
            <a:hlinkClick r:id="" action="ppaction://hlinkshowjump?jump=firstslide"/>
          </p:cNvPr>
          <p:cNvSpPr txBox="1"/>
          <p:nvPr/>
        </p:nvSpPr>
        <p:spPr>
          <a:xfrm>
            <a:off x="10320669" y="191559"/>
            <a:ext cx="1871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Adigiana Toybox" panose="02000500000000000000" pitchFamily="2" charset="0"/>
              </a:rPr>
              <a:t>INICIO</a:t>
            </a:r>
            <a:endParaRPr lang="es-ES" sz="3200" b="1" dirty="0">
              <a:latin typeface="Adigiana Toybox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7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</Words>
  <Application>Microsoft Office PowerPoint</Application>
  <PresentationFormat>Panorámica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Adigiana Toybox</vt:lpstr>
      <vt:lpstr>Arial</vt:lpstr>
      <vt:lpstr>Calibri</vt:lpstr>
      <vt:lpstr>Calibri Light</vt:lpstr>
      <vt:lpstr>Segoe Print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</cp:revision>
  <dcterms:created xsi:type="dcterms:W3CDTF">2020-07-07T21:47:23Z</dcterms:created>
  <dcterms:modified xsi:type="dcterms:W3CDTF">2020-07-07T22:08:52Z</dcterms:modified>
</cp:coreProperties>
</file>