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9276-AC5D-433A-B7EC-12EEC3BCFD06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D7F3-743E-4D6B-A283-481384C34B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820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9276-AC5D-433A-B7EC-12EEC3BCFD06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D7F3-743E-4D6B-A283-481384C34B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0100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9276-AC5D-433A-B7EC-12EEC3BCFD06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D7F3-743E-4D6B-A283-481384C34B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14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9276-AC5D-433A-B7EC-12EEC3BCFD06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D7F3-743E-4D6B-A283-481384C34B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74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9276-AC5D-433A-B7EC-12EEC3BCFD06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D7F3-743E-4D6B-A283-481384C34B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154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9276-AC5D-433A-B7EC-12EEC3BCFD06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D7F3-743E-4D6B-A283-481384C34B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363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9276-AC5D-433A-B7EC-12EEC3BCFD06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D7F3-743E-4D6B-A283-481384C34B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795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9276-AC5D-433A-B7EC-12EEC3BCFD06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D7F3-743E-4D6B-A283-481384C34B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717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9276-AC5D-433A-B7EC-12EEC3BCFD06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D7F3-743E-4D6B-A283-481384C34B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9599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9276-AC5D-433A-B7EC-12EEC3BCFD06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D7F3-743E-4D6B-A283-481384C34B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816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9276-AC5D-433A-B7EC-12EEC3BCFD06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D7F3-743E-4D6B-A283-481384C34B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413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19276-AC5D-433A-B7EC-12EEC3BCFD06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DD7F3-743E-4D6B-A283-481384C34B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191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365760" y="265176"/>
            <a:ext cx="11430000" cy="621768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dado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72357" y="1509204"/>
            <a:ext cx="4043778" cy="4043778"/>
          </a:xfrm>
          <a:prstGeom prst="diamond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Elipse 4"/>
          <p:cNvSpPr/>
          <p:nvPr/>
        </p:nvSpPr>
        <p:spPr>
          <a:xfrm>
            <a:off x="6174544" y="2525253"/>
            <a:ext cx="1726809" cy="1495762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pulsa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8962" y="702524"/>
            <a:ext cx="6355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DESCRIPCIÓN DE PERSONAJES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625490150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Panorámica</PresentationFormat>
  <Paragraphs>2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2</cp:revision>
  <dcterms:created xsi:type="dcterms:W3CDTF">2020-07-09T01:13:21Z</dcterms:created>
  <dcterms:modified xsi:type="dcterms:W3CDTF">2020-07-09T01:16:20Z</dcterms:modified>
</cp:coreProperties>
</file>