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CE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8" y="-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1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29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80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656396" y="288926"/>
            <a:ext cx="1754187" cy="6143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90394" y="288926"/>
            <a:ext cx="5100901" cy="6143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08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85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8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0394" y="1679575"/>
            <a:ext cx="3427544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3037" y="1679575"/>
            <a:ext cx="3427546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59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2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2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49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45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2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8BFF-6D52-4D2C-B1AB-93D41DA00F95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44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prueba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88401" y="2248646"/>
            <a:ext cx="1905877" cy="1998122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1161340" y="2167707"/>
            <a:ext cx="2160000" cy="2160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dado prueba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00872" y="2243147"/>
            <a:ext cx="1905877" cy="1998122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3673811" y="2162208"/>
            <a:ext cx="2160000" cy="2160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dado prueba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49144" y="2204864"/>
            <a:ext cx="1905877" cy="1998122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6122083" y="2123925"/>
            <a:ext cx="2160000" cy="2160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93" y="4537795"/>
            <a:ext cx="902293" cy="902293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44" y="4546571"/>
            <a:ext cx="902293" cy="902293"/>
          </a:xfrm>
          <a:prstGeom prst="rect">
            <a:avLst/>
          </a:prstGeom>
        </p:spPr>
      </p:pic>
      <p:pic>
        <p:nvPicPr>
          <p:cNvPr id="22" name="2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36" y="4457917"/>
            <a:ext cx="902293" cy="902293"/>
          </a:xfrm>
          <a:prstGeom prst="rect">
            <a:avLst/>
          </a:prstGeom>
        </p:spPr>
      </p:pic>
      <p:sp>
        <p:nvSpPr>
          <p:cNvPr id="25" name="24 Rectángulo redondeado"/>
          <p:cNvSpPr/>
          <p:nvPr/>
        </p:nvSpPr>
        <p:spPr>
          <a:xfrm>
            <a:off x="1161340" y="665404"/>
            <a:ext cx="6993681" cy="936104"/>
          </a:xfrm>
          <a:prstGeom prst="roundRect">
            <a:avLst/>
          </a:prstGeom>
          <a:solidFill>
            <a:srgbClr val="FFCDCE"/>
          </a:solidFill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1481351" y="933401"/>
            <a:ext cx="654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Franklin Gothic Heavy" pitchFamily="34" charset="0"/>
              </a:rPr>
              <a:t>SUMA MENTALMENTE EL RESULTADO DE LOS DADOS</a:t>
            </a:r>
            <a:endParaRPr lang="es-ES" sz="2000" dirty="0"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8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video>
              <p:cMediaNode vol="80000">
                <p:cTn id="9" repeatCount="indefinite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video>
              <p:cMediaNode vol="80000">
                <p:cTn id="10" repeatCount="indefinite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</Words>
  <Application>Microsoft Office PowerPoint</Application>
  <PresentationFormat>A4 (210 x 297 mm)</PresentationFormat>
  <Paragraphs>1</Paragraphs>
  <Slides>1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Alexia SB</dc:creator>
  <cp:lastModifiedBy>Alexia SB</cp:lastModifiedBy>
  <cp:revision>5</cp:revision>
  <dcterms:created xsi:type="dcterms:W3CDTF">2020-07-25T14:58:16Z</dcterms:created>
  <dcterms:modified xsi:type="dcterms:W3CDTF">2020-07-25T15:32:29Z</dcterms:modified>
</cp:coreProperties>
</file>