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Ultra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Ultr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33df664f_4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33df664f_4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5494" y="1605638"/>
            <a:ext cx="1872000" cy="223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7835" y="1789238"/>
            <a:ext cx="1872000" cy="18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73153" y="1789238"/>
            <a:ext cx="1872000" cy="18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2175" y="1825238"/>
            <a:ext cx="180000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225025" y="128600"/>
            <a:ext cx="8647500" cy="10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3000">
                <a:solidFill>
                  <a:srgbClr val="4D5156"/>
                </a:solidFill>
                <a:highlight>
                  <a:srgbClr val="FFFFFF"/>
                </a:highlight>
                <a:latin typeface="Ultra"/>
                <a:ea typeface="Ultra"/>
                <a:cs typeface="Ultra"/>
                <a:sym typeface="Ultra"/>
              </a:rPr>
              <a:t>¿Cuál de estas flores es </a:t>
            </a:r>
            <a:r>
              <a:rPr lang="sv" sz="3000">
                <a:solidFill>
                  <a:srgbClr val="A61C00"/>
                </a:solidFill>
                <a:highlight>
                  <a:srgbClr val="FFFFFF"/>
                </a:highlight>
                <a:latin typeface="Ultra"/>
                <a:ea typeface="Ultra"/>
                <a:cs typeface="Ultra"/>
                <a:sym typeface="Ultra"/>
              </a:rPr>
              <a:t>roja</a:t>
            </a:r>
            <a:r>
              <a:rPr lang="sv" sz="3000">
                <a:solidFill>
                  <a:srgbClr val="4D5156"/>
                </a:solidFill>
                <a:highlight>
                  <a:srgbClr val="FFFFFF"/>
                </a:highlight>
                <a:latin typeface="Ultra"/>
                <a:ea typeface="Ultra"/>
                <a:cs typeface="Ultra"/>
                <a:sym typeface="Ultra"/>
              </a:rPr>
              <a:t>?</a:t>
            </a:r>
            <a:endParaRPr sz="3000">
              <a:solidFill>
                <a:schemeClr val="accent6"/>
              </a:solidFill>
              <a:latin typeface="Ultra"/>
              <a:ea typeface="Ultra"/>
              <a:cs typeface="Ultra"/>
              <a:sym typeface="Ultr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429363" y="2255700"/>
            <a:ext cx="2046600" cy="6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3100">
                <a:solidFill>
                  <a:srgbClr val="A61C00"/>
                </a:solidFill>
                <a:latin typeface="Ultra"/>
                <a:ea typeface="Ultra"/>
                <a:cs typeface="Ultra"/>
                <a:sym typeface="Ultra"/>
              </a:rPr>
              <a:t>¡Bien!</a:t>
            </a:r>
            <a:endParaRPr sz="2700">
              <a:solidFill>
                <a:srgbClr val="A61C00"/>
              </a:solidFill>
              <a:highlight>
                <a:srgbClr val="00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00FFFF"/>
              </a:highlight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4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