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18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5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0958-2684-4D45-9687-B142D955B71A}" type="datetimeFigureOut">
              <a:rPr lang="it-IT" smtClean="0"/>
              <a:t>03/07/2020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50B-8393-428B-92AB-F24E36B90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70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0958-2684-4D45-9687-B142D955B71A}" type="datetimeFigureOut">
              <a:rPr lang="it-IT" smtClean="0"/>
              <a:t>03/07/2020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50B-8393-428B-92AB-F24E36B90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89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0958-2684-4D45-9687-B142D955B71A}" type="datetimeFigureOut">
              <a:rPr lang="it-IT" smtClean="0"/>
              <a:t>03/07/2020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50B-8393-428B-92AB-F24E36B90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1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0958-2684-4D45-9687-B142D955B71A}" type="datetimeFigureOut">
              <a:rPr lang="it-IT" smtClean="0"/>
              <a:t>03/07/2020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50B-8393-428B-92AB-F24E36B90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539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0958-2684-4D45-9687-B142D955B71A}" type="datetimeFigureOut">
              <a:rPr lang="it-IT" smtClean="0"/>
              <a:t>03/07/2020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50B-8393-428B-92AB-F24E36B90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560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0958-2684-4D45-9687-B142D955B71A}" type="datetimeFigureOut">
              <a:rPr lang="it-IT" smtClean="0"/>
              <a:t>03/07/2020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50B-8393-428B-92AB-F24E36B90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36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0958-2684-4D45-9687-B142D955B71A}" type="datetimeFigureOut">
              <a:rPr lang="it-IT" smtClean="0"/>
              <a:t>03/07/2020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50B-8393-428B-92AB-F24E36B90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19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0958-2684-4D45-9687-B142D955B71A}" type="datetimeFigureOut">
              <a:rPr lang="it-IT" smtClean="0"/>
              <a:t>03/07/2020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50B-8393-428B-92AB-F24E36B90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59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0958-2684-4D45-9687-B142D955B71A}" type="datetimeFigureOut">
              <a:rPr lang="it-IT" smtClean="0"/>
              <a:t>03/07/2020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50B-8393-428B-92AB-F24E36B90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56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0958-2684-4D45-9687-B142D955B71A}" type="datetimeFigureOut">
              <a:rPr lang="it-IT" smtClean="0"/>
              <a:t>03/07/2020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50B-8393-428B-92AB-F24E36B90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15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0958-2684-4D45-9687-B142D955B71A}" type="datetimeFigureOut">
              <a:rPr lang="it-IT" smtClean="0"/>
              <a:t>03/07/2020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D50B-8393-428B-92AB-F24E36B90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87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90958-2684-4D45-9687-B142D955B71A}" type="datetimeFigureOut">
              <a:rPr lang="it-IT" smtClean="0"/>
              <a:t>03/07/2020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2D50B-8393-428B-92AB-F24E36B90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29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90128368-4607-401F-9B7D-81FD6ED00B51}"/>
              </a:ext>
            </a:extLst>
          </p:cNvPr>
          <p:cNvSpPr txBox="1"/>
          <p:nvPr/>
        </p:nvSpPr>
        <p:spPr>
          <a:xfrm>
            <a:off x="0" y="278296"/>
            <a:ext cx="990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800" dirty="0">
                <a:solidFill>
                  <a:srgbClr val="00B0F0"/>
                </a:solidFill>
                <a:latin typeface="Eras Bold ITC" panose="020B0907030504020204" pitchFamily="34" charset="0"/>
                <a:ea typeface="HGPHeiseiKakugothictaiW9" panose="020B0A00000000000000" pitchFamily="50" charset="-128"/>
              </a:rPr>
              <a:t>MI CURSO </a:t>
            </a:r>
            <a:r>
              <a:rPr lang="it-IT" sz="3800" dirty="0">
                <a:solidFill>
                  <a:srgbClr val="0070C0"/>
                </a:solidFill>
                <a:latin typeface="Eras Bold ITC" panose="020B0907030504020204" pitchFamily="34" charset="0"/>
                <a:ea typeface="HGPHeiseiKakugothictaiW9" panose="020B0A00000000000000" pitchFamily="50" charset="-128"/>
              </a:rPr>
              <a:t>2019</a:t>
            </a:r>
            <a:r>
              <a:rPr lang="it-IT" sz="3800" dirty="0">
                <a:solidFill>
                  <a:srgbClr val="00B0F0"/>
                </a:solidFill>
                <a:latin typeface="Eras Bold ITC" panose="020B0907030504020204" pitchFamily="34" charset="0"/>
                <a:ea typeface="HGPHeiseiKakugothictaiW9" panose="020B0A00000000000000" pitchFamily="50" charset="-128"/>
              </a:rPr>
              <a:t>/</a:t>
            </a:r>
            <a:r>
              <a:rPr lang="it-IT" sz="3800" dirty="0">
                <a:solidFill>
                  <a:srgbClr val="0070C0"/>
                </a:solidFill>
                <a:latin typeface="Eras Bold ITC" panose="020B0907030504020204" pitchFamily="34" charset="0"/>
                <a:ea typeface="HGPHeiseiKakugothictaiW9" panose="020B0A00000000000000" pitchFamily="50" charset="-128"/>
              </a:rPr>
              <a:t>2020</a:t>
            </a:r>
          </a:p>
        </p:txBody>
      </p:sp>
      <p:sp>
        <p:nvSpPr>
          <p:cNvPr id="5" name="Fumetto: rettangolo con angoli arrotondati 4">
            <a:extLst>
              <a:ext uri="{FF2B5EF4-FFF2-40B4-BE49-F238E27FC236}">
                <a16:creationId xmlns:a16="http://schemas.microsoft.com/office/drawing/2014/main" id="{E80035FB-D012-4688-BB49-1CC356A0471E}"/>
              </a:ext>
            </a:extLst>
          </p:cNvPr>
          <p:cNvSpPr/>
          <p:nvPr/>
        </p:nvSpPr>
        <p:spPr>
          <a:xfrm>
            <a:off x="649355" y="1338469"/>
            <a:ext cx="3260036" cy="1881808"/>
          </a:xfrm>
          <a:prstGeom prst="wedgeRoundRectCallout">
            <a:avLst>
              <a:gd name="adj1" fmla="val -40476"/>
              <a:gd name="adj2" fmla="val 71731"/>
              <a:gd name="adj3" fmla="val 16667"/>
            </a:avLst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63E7626-50E2-4D84-A09E-E2ABEF1D3B59}"/>
              </a:ext>
            </a:extLst>
          </p:cNvPr>
          <p:cNvSpPr txBox="1"/>
          <p:nvPr/>
        </p:nvSpPr>
        <p:spPr>
          <a:xfrm>
            <a:off x="874642" y="1484243"/>
            <a:ext cx="2623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Berlin Sans FB" panose="020E0602020502020306" pitchFamily="34" charset="0"/>
              </a:rPr>
              <a:t>ANTES PENSABA QUE…</a:t>
            </a:r>
          </a:p>
        </p:txBody>
      </p:sp>
      <p:sp>
        <p:nvSpPr>
          <p:cNvPr id="7" name="Fumetto: rettangolo con angoli arrotondati 6">
            <a:extLst>
              <a:ext uri="{FF2B5EF4-FFF2-40B4-BE49-F238E27FC236}">
                <a16:creationId xmlns:a16="http://schemas.microsoft.com/office/drawing/2014/main" id="{59610021-1C98-498A-9977-08D455A6C346}"/>
              </a:ext>
            </a:extLst>
          </p:cNvPr>
          <p:cNvSpPr/>
          <p:nvPr/>
        </p:nvSpPr>
        <p:spPr>
          <a:xfrm>
            <a:off x="649355" y="4154556"/>
            <a:ext cx="3260036" cy="1881808"/>
          </a:xfrm>
          <a:prstGeom prst="wedgeRoundRectCallout">
            <a:avLst>
              <a:gd name="adj1" fmla="val -40476"/>
              <a:gd name="adj2" fmla="val 71731"/>
              <a:gd name="adj3" fmla="val 16667"/>
            </a:avLst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AD8C0A4-52A2-49C9-8573-6119E5125330}"/>
              </a:ext>
            </a:extLst>
          </p:cNvPr>
          <p:cNvSpPr txBox="1"/>
          <p:nvPr/>
        </p:nvSpPr>
        <p:spPr>
          <a:xfrm>
            <a:off x="874642" y="4340086"/>
            <a:ext cx="2623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Berlin Sans FB" panose="020E0602020502020306" pitchFamily="34" charset="0"/>
              </a:rPr>
              <a:t>Y AHORA PIENSO QUE…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F43F353B-FFB4-4FF7-923A-8475AA551ED4}"/>
              </a:ext>
            </a:extLst>
          </p:cNvPr>
          <p:cNvSpPr/>
          <p:nvPr/>
        </p:nvSpPr>
        <p:spPr>
          <a:xfrm>
            <a:off x="2037057" y="3361676"/>
            <a:ext cx="388091" cy="6404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761B6D9A-2910-484A-B7D6-B02EBDBF8C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009" y="2586291"/>
            <a:ext cx="983667" cy="983667"/>
          </a:xfrm>
          <a:prstGeom prst="rect">
            <a:avLst/>
          </a:prstGeom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C2C21FDA-646E-4635-A4A6-BA3C1309C854}"/>
              </a:ext>
            </a:extLst>
          </p:cNvPr>
          <p:cNvSpPr/>
          <p:nvPr/>
        </p:nvSpPr>
        <p:spPr>
          <a:xfrm>
            <a:off x="4558748" y="1337604"/>
            <a:ext cx="4697897" cy="50444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E8A07EC-F0CF-4E83-8C81-5C81BE5B992C}"/>
              </a:ext>
            </a:extLst>
          </p:cNvPr>
          <p:cNvSpPr txBox="1"/>
          <p:nvPr/>
        </p:nvSpPr>
        <p:spPr>
          <a:xfrm>
            <a:off x="4953000" y="1401515"/>
            <a:ext cx="4123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4"/>
                </a:solidFill>
                <a:latin typeface="Berlin Sans FB" panose="020E0602020502020306" pitchFamily="34" charset="0"/>
              </a:rPr>
              <a:t>TRES COSAS QUE HEMOS APRENDIDO: 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D69D1256-AB5B-4D44-B711-E03BDE7D64E7}"/>
              </a:ext>
            </a:extLst>
          </p:cNvPr>
          <p:cNvSpPr/>
          <p:nvPr/>
        </p:nvSpPr>
        <p:spPr>
          <a:xfrm>
            <a:off x="4558748" y="1905963"/>
            <a:ext cx="1451111" cy="131431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97663D0A-3F5F-462B-B46F-BFED7877E39E}"/>
              </a:ext>
            </a:extLst>
          </p:cNvPr>
          <p:cNvSpPr/>
          <p:nvPr/>
        </p:nvSpPr>
        <p:spPr>
          <a:xfrm>
            <a:off x="6182140" y="1905963"/>
            <a:ext cx="1451111" cy="131431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41827145-6892-4DBD-A009-CA9309D18A13}"/>
              </a:ext>
            </a:extLst>
          </p:cNvPr>
          <p:cNvSpPr/>
          <p:nvPr/>
        </p:nvSpPr>
        <p:spPr>
          <a:xfrm>
            <a:off x="7805534" y="1905963"/>
            <a:ext cx="1451111" cy="131431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B89B547D-BEA9-4917-9B7B-2C46981CAD11}"/>
              </a:ext>
            </a:extLst>
          </p:cNvPr>
          <p:cNvSpPr/>
          <p:nvPr/>
        </p:nvSpPr>
        <p:spPr>
          <a:xfrm>
            <a:off x="5344692" y="3523345"/>
            <a:ext cx="3289106" cy="3051313"/>
          </a:xfrm>
          <a:prstGeom prst="ellipse">
            <a:avLst/>
          </a:prstGeom>
          <a:noFill/>
          <a:ln w="38100">
            <a:solidFill>
              <a:srgbClr val="A61895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DD02730-B342-40F2-B33F-9776FEFB758A}"/>
              </a:ext>
            </a:extLst>
          </p:cNvPr>
          <p:cNvSpPr txBox="1"/>
          <p:nvPr/>
        </p:nvSpPr>
        <p:spPr>
          <a:xfrm rot="1126778">
            <a:off x="6082428" y="3801347"/>
            <a:ext cx="31191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A61895"/>
                </a:solidFill>
                <a:latin typeface="Berlin Sans FB" panose="020E0602020502020306" pitchFamily="34" charset="0"/>
              </a:rPr>
              <a:t>         </a:t>
            </a:r>
            <a:r>
              <a:rPr lang="it-IT" sz="1600" dirty="0">
                <a:solidFill>
                  <a:srgbClr val="A61895"/>
                </a:solidFill>
                <a:latin typeface="Berlin Sans FB" panose="020E0602020502020306" pitchFamily="34" charset="0"/>
              </a:rPr>
              <a:t>REFLEXIONES </a:t>
            </a:r>
          </a:p>
          <a:p>
            <a:r>
              <a:rPr lang="it-IT" sz="1600" dirty="0">
                <a:solidFill>
                  <a:srgbClr val="A61895"/>
                </a:solidFill>
                <a:latin typeface="Berlin Sans FB" panose="020E0602020502020306" pitchFamily="34" charset="0"/>
              </a:rPr>
              <a:t>SOBRE ESTE AÑO PARA MI </a:t>
            </a:r>
          </a:p>
          <a:p>
            <a:r>
              <a:rPr lang="it-IT" sz="1600" dirty="0">
                <a:solidFill>
                  <a:srgbClr val="A61895"/>
                </a:solidFill>
                <a:latin typeface="Berlin Sans FB" panose="020E0602020502020306" pitchFamily="34" charset="0"/>
              </a:rPr>
              <a:t>YO DEL FUTURO… </a:t>
            </a:r>
            <a:endParaRPr lang="it-IT" dirty="0">
              <a:solidFill>
                <a:srgbClr val="A61895"/>
              </a:solidFill>
              <a:latin typeface="Berlin Sans FB" panose="020E0602020502020306" pitchFamily="34" charset="0"/>
            </a:endParaRP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EAE8936A-DB8C-45C4-A46B-1734EC78A9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457" y="488512"/>
            <a:ext cx="1005278" cy="1005278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FAF18B18-306C-44CB-A825-D65769C2AD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866" y="5426570"/>
            <a:ext cx="877652" cy="877652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2C8DF8C0-0917-4121-B5F9-67CF15A4F8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55" y="285076"/>
            <a:ext cx="633011" cy="633011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8F836ECA-754D-4352-9698-CB73CF4156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4096" y="5941647"/>
            <a:ext cx="633011" cy="63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42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572F5CF-2991-49F1-9113-A63565DA5D5E}"/>
              </a:ext>
            </a:extLst>
          </p:cNvPr>
          <p:cNvSpPr txBox="1"/>
          <p:nvPr/>
        </p:nvSpPr>
        <p:spPr>
          <a:xfrm>
            <a:off x="7812162" y="1958753"/>
            <a:ext cx="1126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INSERTAR TEXTO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3D26BC1-9954-4EEB-8854-B9CE41714286}"/>
              </a:ext>
            </a:extLst>
          </p:cNvPr>
          <p:cNvSpPr txBox="1"/>
          <p:nvPr/>
        </p:nvSpPr>
        <p:spPr>
          <a:xfrm>
            <a:off x="4611758" y="1961322"/>
            <a:ext cx="137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INSERTAR TEXTO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3C9D813-15AA-4188-9B32-E03E7E793930}"/>
              </a:ext>
            </a:extLst>
          </p:cNvPr>
          <p:cNvSpPr txBox="1"/>
          <p:nvPr/>
        </p:nvSpPr>
        <p:spPr>
          <a:xfrm>
            <a:off x="6202020" y="1930544"/>
            <a:ext cx="137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INSERTAR TEXTO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A106101-52D5-43DF-9796-33E02618B021}"/>
              </a:ext>
            </a:extLst>
          </p:cNvPr>
          <p:cNvSpPr txBox="1"/>
          <p:nvPr/>
        </p:nvSpPr>
        <p:spPr>
          <a:xfrm>
            <a:off x="834884" y="1851031"/>
            <a:ext cx="298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INSERTAR TEXTO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39EA88E-AF12-47C4-90CF-58A41283C8D4}"/>
              </a:ext>
            </a:extLst>
          </p:cNvPr>
          <p:cNvSpPr txBox="1"/>
          <p:nvPr/>
        </p:nvSpPr>
        <p:spPr>
          <a:xfrm>
            <a:off x="752061" y="4719262"/>
            <a:ext cx="298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INSERTAR TEXTO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41F4EA1-224E-4095-ACED-E511AB7CEF9E}"/>
              </a:ext>
            </a:extLst>
          </p:cNvPr>
          <p:cNvSpPr txBox="1"/>
          <p:nvPr/>
        </p:nvSpPr>
        <p:spPr>
          <a:xfrm>
            <a:off x="5529469" y="4404237"/>
            <a:ext cx="298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INSERTAR TEXTO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330FBD4-AF0D-4628-A4D8-8FC90E747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55" y="285076"/>
            <a:ext cx="633011" cy="633011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92BA2DCF-5AB5-4C39-ACA6-1330AFD280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808" y="5884119"/>
            <a:ext cx="633011" cy="63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415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41</Words>
  <Application>Microsoft Office PowerPoint</Application>
  <PresentationFormat>A4 (21x29,7 cm)</PresentationFormat>
  <Paragraphs>13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Eras Bold ITC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antonino giannopolo</dc:creator>
  <cp:lastModifiedBy>antonino giannopolo</cp:lastModifiedBy>
  <cp:revision>8</cp:revision>
  <dcterms:created xsi:type="dcterms:W3CDTF">2020-07-03T15:01:52Z</dcterms:created>
  <dcterms:modified xsi:type="dcterms:W3CDTF">2020-07-03T16:20:52Z</dcterms:modified>
</cp:coreProperties>
</file>