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61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B8"/>
    <a:srgbClr val="009EDB"/>
    <a:srgbClr val="006892"/>
    <a:srgbClr val="0078A8"/>
    <a:srgbClr val="008D75"/>
    <a:srgbClr val="EE1450"/>
    <a:srgbClr val="006453"/>
    <a:srgbClr val="007A66"/>
    <a:srgbClr val="005446"/>
    <a:srgbClr val="890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3" autoAdjust="0"/>
    <p:restoredTop sz="94291" autoAdjust="0"/>
  </p:normalViewPr>
  <p:slideViewPr>
    <p:cSldViewPr snapToGrid="0">
      <p:cViewPr>
        <p:scale>
          <a:sx n="59" d="100"/>
          <a:sy n="59" d="100"/>
        </p:scale>
        <p:origin x="6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B56E-2918-44A2-872B-42CE8886F448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7DE6-1860-4E7A-A2D3-DC9642217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94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B56E-2918-44A2-872B-42CE8886F448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7DE6-1860-4E7A-A2D3-DC9642217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53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B56E-2918-44A2-872B-42CE8886F448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7DE6-1860-4E7A-A2D3-DC9642217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068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B56E-2918-44A2-872B-42CE8886F448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7DE6-1860-4E7A-A2D3-DC9642217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050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B56E-2918-44A2-872B-42CE8886F448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7DE6-1860-4E7A-A2D3-DC9642217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327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B56E-2918-44A2-872B-42CE8886F448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7DE6-1860-4E7A-A2D3-DC9642217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679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B56E-2918-44A2-872B-42CE8886F448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7DE6-1860-4E7A-A2D3-DC9642217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046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B56E-2918-44A2-872B-42CE8886F448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7DE6-1860-4E7A-A2D3-DC9642217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74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B56E-2918-44A2-872B-42CE8886F448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7DE6-1860-4E7A-A2D3-DC9642217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58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B56E-2918-44A2-872B-42CE8886F448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7DE6-1860-4E7A-A2D3-DC9642217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72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B56E-2918-44A2-872B-42CE8886F448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7DE6-1860-4E7A-A2D3-DC9642217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187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1B56E-2918-44A2-872B-42CE8886F448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97DE6-1860-4E7A-A2D3-DC9642217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864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F45FE6C-5C92-4628-83FE-4506CEB50184}"/>
              </a:ext>
            </a:extLst>
          </p:cNvPr>
          <p:cNvSpPr txBox="1"/>
          <p:nvPr/>
        </p:nvSpPr>
        <p:spPr>
          <a:xfrm>
            <a:off x="0" y="4043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ln>
                  <a:solidFill>
                    <a:sysClr val="windowText" lastClr="000000"/>
                  </a:solidFill>
                </a:ln>
                <a:solidFill>
                  <a:srgbClr val="009E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2º de la ESO</a:t>
            </a:r>
          </a:p>
          <a:p>
            <a:pPr algn="ctr"/>
            <a:r>
              <a:rPr lang="es-ES" sz="6000" b="1" dirty="0">
                <a:ln>
                  <a:solidFill>
                    <a:sysClr val="windowText" lastClr="000000"/>
                  </a:solidFill>
                </a:ln>
                <a:solidFill>
                  <a:srgbClr val="009E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ALEMÁN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539F2A89-E636-4442-9128-04770C7CCA07}"/>
              </a:ext>
            </a:extLst>
          </p:cNvPr>
          <p:cNvGrpSpPr/>
          <p:nvPr/>
        </p:nvGrpSpPr>
        <p:grpSpPr>
          <a:xfrm>
            <a:off x="199866" y="2172625"/>
            <a:ext cx="1440000" cy="1468805"/>
            <a:chOff x="914400" y="406623"/>
            <a:chExt cx="1440000" cy="1468805"/>
          </a:xfrm>
        </p:grpSpPr>
        <p:sp>
          <p:nvSpPr>
            <p:cNvPr id="5" name="Elipse 4">
              <a:hlinkClick r:id="rId2" action="ppaction://hlinksldjump"/>
              <a:extLst>
                <a:ext uri="{FF2B5EF4-FFF2-40B4-BE49-F238E27FC236}">
                  <a16:creationId xmlns:a16="http://schemas.microsoft.com/office/drawing/2014/main" id="{708EEA9D-1C7D-4B8C-92B7-FE4D0DD230EE}"/>
                </a:ext>
              </a:extLst>
            </p:cNvPr>
            <p:cNvSpPr/>
            <p:nvPr/>
          </p:nvSpPr>
          <p:spPr>
            <a:xfrm>
              <a:off x="914400" y="435428"/>
              <a:ext cx="1440000" cy="1440000"/>
            </a:xfrm>
            <a:prstGeom prst="ellipse">
              <a:avLst/>
            </a:prstGeom>
            <a:solidFill>
              <a:srgbClr val="009E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3736F731-42BF-460C-8B8B-27B791888BAF}"/>
                </a:ext>
              </a:extLst>
            </p:cNvPr>
            <p:cNvSpPr txBox="1"/>
            <p:nvPr/>
          </p:nvSpPr>
          <p:spPr>
            <a:xfrm>
              <a:off x="1023495" y="406623"/>
              <a:ext cx="122180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2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10</a:t>
              </a:r>
              <a:endParaRPr lang="es-E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2AB8132C-334E-4CF5-AB4A-6DBA5F6EFEA2}"/>
              </a:ext>
            </a:extLst>
          </p:cNvPr>
          <p:cNvGrpSpPr/>
          <p:nvPr/>
        </p:nvGrpSpPr>
        <p:grpSpPr>
          <a:xfrm>
            <a:off x="4307893" y="2172625"/>
            <a:ext cx="1440000" cy="1468805"/>
            <a:chOff x="914400" y="406623"/>
            <a:chExt cx="1440000" cy="1468805"/>
          </a:xfrm>
        </p:grpSpPr>
        <p:sp>
          <p:nvSpPr>
            <p:cNvPr id="9" name="Elipse 8">
              <a:hlinkClick r:id="rId3" action="ppaction://hlinksldjump"/>
              <a:extLst>
                <a:ext uri="{FF2B5EF4-FFF2-40B4-BE49-F238E27FC236}">
                  <a16:creationId xmlns:a16="http://schemas.microsoft.com/office/drawing/2014/main" id="{F6A8C7B6-24FC-41AB-88FD-6CC26AD1D163}"/>
                </a:ext>
              </a:extLst>
            </p:cNvPr>
            <p:cNvSpPr/>
            <p:nvPr/>
          </p:nvSpPr>
          <p:spPr>
            <a:xfrm>
              <a:off x="914400" y="435428"/>
              <a:ext cx="1440000" cy="1440000"/>
            </a:xfrm>
            <a:prstGeom prst="ellipse">
              <a:avLst/>
            </a:prstGeom>
            <a:solidFill>
              <a:srgbClr val="EE1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A3E3551E-D1B5-436B-8979-144681C9B815}"/>
                </a:ext>
              </a:extLst>
            </p:cNvPr>
            <p:cNvSpPr txBox="1"/>
            <p:nvPr/>
          </p:nvSpPr>
          <p:spPr>
            <a:xfrm>
              <a:off x="1023495" y="406623"/>
              <a:ext cx="122341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3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13</a:t>
              </a:r>
              <a:endParaRPr lang="es-E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09B0DC5A-E040-4A1D-BF97-B5E0E934757C}"/>
              </a:ext>
            </a:extLst>
          </p:cNvPr>
          <p:cNvGrpSpPr/>
          <p:nvPr/>
        </p:nvGrpSpPr>
        <p:grpSpPr>
          <a:xfrm>
            <a:off x="8415919" y="2172625"/>
            <a:ext cx="1440000" cy="1468805"/>
            <a:chOff x="914400" y="406623"/>
            <a:chExt cx="1440000" cy="1468805"/>
          </a:xfrm>
        </p:grpSpPr>
        <p:sp>
          <p:nvSpPr>
            <p:cNvPr id="12" name="Elipse 11">
              <a:hlinkClick r:id="rId4" action="ppaction://hlinksldjump"/>
              <a:extLst>
                <a:ext uri="{FF2B5EF4-FFF2-40B4-BE49-F238E27FC236}">
                  <a16:creationId xmlns:a16="http://schemas.microsoft.com/office/drawing/2014/main" id="{7494216B-6897-47A5-8731-B76EAA43F57B}"/>
                </a:ext>
              </a:extLst>
            </p:cNvPr>
            <p:cNvSpPr/>
            <p:nvPr/>
          </p:nvSpPr>
          <p:spPr>
            <a:xfrm>
              <a:off x="914400" y="435428"/>
              <a:ext cx="1440000" cy="1440000"/>
            </a:xfrm>
            <a:prstGeom prst="ellipse">
              <a:avLst/>
            </a:prstGeom>
            <a:solidFill>
              <a:srgbClr val="008D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13ABA828-B31C-4365-B988-61BD31A5F77E}"/>
                </a:ext>
              </a:extLst>
            </p:cNvPr>
            <p:cNvSpPr txBox="1"/>
            <p:nvPr/>
          </p:nvSpPr>
          <p:spPr>
            <a:xfrm>
              <a:off x="1023495" y="406623"/>
              <a:ext cx="122341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4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16</a:t>
              </a:r>
              <a:endParaRPr lang="es-E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93232E70-3E5F-4666-9A76-CE13952C350C}"/>
              </a:ext>
            </a:extLst>
          </p:cNvPr>
          <p:cNvGrpSpPr/>
          <p:nvPr/>
        </p:nvGrpSpPr>
        <p:grpSpPr>
          <a:xfrm>
            <a:off x="1319250" y="3670235"/>
            <a:ext cx="1440000" cy="1468805"/>
            <a:chOff x="914400" y="406623"/>
            <a:chExt cx="1440000" cy="1468805"/>
          </a:xfrm>
        </p:grpSpPr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F708BA06-C332-4121-96F8-289F36E5D406}"/>
                </a:ext>
              </a:extLst>
            </p:cNvPr>
            <p:cNvSpPr/>
            <p:nvPr/>
          </p:nvSpPr>
          <p:spPr>
            <a:xfrm>
              <a:off x="914400" y="435428"/>
              <a:ext cx="1440000" cy="1440000"/>
            </a:xfrm>
            <a:prstGeom prst="ellipse">
              <a:avLst/>
            </a:prstGeom>
            <a:solidFill>
              <a:srgbClr val="009E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BDC46608-D3DF-4DD3-B5C0-745DDD1FB192}"/>
                </a:ext>
              </a:extLst>
            </p:cNvPr>
            <p:cNvSpPr txBox="1"/>
            <p:nvPr/>
          </p:nvSpPr>
          <p:spPr>
            <a:xfrm>
              <a:off x="1023495" y="406623"/>
              <a:ext cx="122341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6E5488F1-2A66-419B-B72B-BDABB9E14F54}"/>
              </a:ext>
            </a:extLst>
          </p:cNvPr>
          <p:cNvGrpSpPr/>
          <p:nvPr/>
        </p:nvGrpSpPr>
        <p:grpSpPr>
          <a:xfrm>
            <a:off x="5427277" y="3670235"/>
            <a:ext cx="1440000" cy="1468805"/>
            <a:chOff x="914400" y="406623"/>
            <a:chExt cx="1440000" cy="1468805"/>
          </a:xfrm>
        </p:grpSpPr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E1B0498D-D424-4BC3-A7ED-5DE101330C8D}"/>
                </a:ext>
              </a:extLst>
            </p:cNvPr>
            <p:cNvSpPr/>
            <p:nvPr/>
          </p:nvSpPr>
          <p:spPr>
            <a:xfrm>
              <a:off x="914400" y="435428"/>
              <a:ext cx="1440000" cy="1440000"/>
            </a:xfrm>
            <a:prstGeom prst="ellipse">
              <a:avLst/>
            </a:prstGeom>
            <a:solidFill>
              <a:srgbClr val="EE1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91474CFC-2F76-4498-BD59-E2F9B30B7ED1}"/>
                </a:ext>
              </a:extLst>
            </p:cNvPr>
            <p:cNvSpPr txBox="1"/>
            <p:nvPr/>
          </p:nvSpPr>
          <p:spPr>
            <a:xfrm>
              <a:off x="1023495" y="406623"/>
              <a:ext cx="122341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</a:t>
              </a: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CCB7B1AC-7231-4059-9C91-2268B507E9C8}"/>
              </a:ext>
            </a:extLst>
          </p:cNvPr>
          <p:cNvGrpSpPr/>
          <p:nvPr/>
        </p:nvGrpSpPr>
        <p:grpSpPr>
          <a:xfrm>
            <a:off x="9535303" y="3670235"/>
            <a:ext cx="1440000" cy="1468805"/>
            <a:chOff x="914400" y="406623"/>
            <a:chExt cx="1440000" cy="1468805"/>
          </a:xfrm>
        </p:grpSpPr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84B3862F-5D21-4382-8276-5B9D652E35F2}"/>
                </a:ext>
              </a:extLst>
            </p:cNvPr>
            <p:cNvSpPr/>
            <p:nvPr/>
          </p:nvSpPr>
          <p:spPr>
            <a:xfrm>
              <a:off x="914400" y="435428"/>
              <a:ext cx="1440000" cy="1440000"/>
            </a:xfrm>
            <a:prstGeom prst="ellipse">
              <a:avLst/>
            </a:prstGeom>
            <a:solidFill>
              <a:srgbClr val="008D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0CAC0247-C3A0-459A-B47E-9C12AD81F723}"/>
                </a:ext>
              </a:extLst>
            </p:cNvPr>
            <p:cNvSpPr txBox="1"/>
            <p:nvPr/>
          </p:nvSpPr>
          <p:spPr>
            <a:xfrm>
              <a:off x="1023495" y="406623"/>
              <a:ext cx="122341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</a:t>
              </a: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AD89153B-6F4C-422C-93E5-1093C4D47EE7}"/>
              </a:ext>
            </a:extLst>
          </p:cNvPr>
          <p:cNvGrpSpPr/>
          <p:nvPr/>
        </p:nvGrpSpPr>
        <p:grpSpPr>
          <a:xfrm>
            <a:off x="2372075" y="5150900"/>
            <a:ext cx="1440000" cy="1468805"/>
            <a:chOff x="914400" y="406623"/>
            <a:chExt cx="1440000" cy="1468805"/>
          </a:xfrm>
        </p:grpSpPr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23BC023D-41D7-4E01-8EB2-5D4D54E8AF3D}"/>
                </a:ext>
              </a:extLst>
            </p:cNvPr>
            <p:cNvSpPr/>
            <p:nvPr/>
          </p:nvSpPr>
          <p:spPr>
            <a:xfrm>
              <a:off x="914400" y="435428"/>
              <a:ext cx="1440000" cy="1440000"/>
            </a:xfrm>
            <a:prstGeom prst="ellipse">
              <a:avLst/>
            </a:prstGeom>
            <a:solidFill>
              <a:srgbClr val="009E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3BB2E28A-F04A-4A0E-99BA-4D7978450F96}"/>
                </a:ext>
              </a:extLst>
            </p:cNvPr>
            <p:cNvSpPr txBox="1"/>
            <p:nvPr/>
          </p:nvSpPr>
          <p:spPr>
            <a:xfrm>
              <a:off x="1023495" y="406623"/>
              <a:ext cx="122341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902ACB59-7E1A-47EE-B44B-D0E7DE8B2634}"/>
              </a:ext>
            </a:extLst>
          </p:cNvPr>
          <p:cNvGrpSpPr/>
          <p:nvPr/>
        </p:nvGrpSpPr>
        <p:grpSpPr>
          <a:xfrm>
            <a:off x="6480102" y="5150900"/>
            <a:ext cx="1440000" cy="1468805"/>
            <a:chOff x="914400" y="406623"/>
            <a:chExt cx="1440000" cy="1468805"/>
          </a:xfrm>
        </p:grpSpPr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689C13DD-12E2-4F1C-8CDE-210CFCCFF92F}"/>
                </a:ext>
              </a:extLst>
            </p:cNvPr>
            <p:cNvSpPr/>
            <p:nvPr/>
          </p:nvSpPr>
          <p:spPr>
            <a:xfrm>
              <a:off x="914400" y="435428"/>
              <a:ext cx="1440000" cy="1440000"/>
            </a:xfrm>
            <a:prstGeom prst="ellipse">
              <a:avLst/>
            </a:prstGeom>
            <a:solidFill>
              <a:srgbClr val="EE1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0AF7D00C-39FD-4978-A63D-BFCD0015DC4C}"/>
                </a:ext>
              </a:extLst>
            </p:cNvPr>
            <p:cNvSpPr txBox="1"/>
            <p:nvPr/>
          </p:nvSpPr>
          <p:spPr>
            <a:xfrm>
              <a:off x="1023495" y="406623"/>
              <a:ext cx="122341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</a:t>
              </a: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58A4F844-B434-4158-9728-6A50376738FC}"/>
              </a:ext>
            </a:extLst>
          </p:cNvPr>
          <p:cNvGrpSpPr/>
          <p:nvPr/>
        </p:nvGrpSpPr>
        <p:grpSpPr>
          <a:xfrm>
            <a:off x="10588128" y="5150900"/>
            <a:ext cx="1440000" cy="1468805"/>
            <a:chOff x="914400" y="406623"/>
            <a:chExt cx="1440000" cy="1468805"/>
          </a:xfrm>
        </p:grpSpPr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DDA2122D-23CA-461B-92D1-053925091BBA}"/>
                </a:ext>
              </a:extLst>
            </p:cNvPr>
            <p:cNvSpPr/>
            <p:nvPr/>
          </p:nvSpPr>
          <p:spPr>
            <a:xfrm>
              <a:off x="914400" y="435428"/>
              <a:ext cx="1440000" cy="1440000"/>
            </a:xfrm>
            <a:prstGeom prst="ellipse">
              <a:avLst/>
            </a:prstGeom>
            <a:solidFill>
              <a:srgbClr val="008D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F3DBEB68-D020-45D6-A18E-BC1E0C77F765}"/>
                </a:ext>
              </a:extLst>
            </p:cNvPr>
            <p:cNvSpPr txBox="1"/>
            <p:nvPr/>
          </p:nvSpPr>
          <p:spPr>
            <a:xfrm>
              <a:off x="1023495" y="406623"/>
              <a:ext cx="122341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85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7BE7432-4971-41B2-B3ED-3E6540BBD8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7" t="1379" r="-1" b="37974"/>
          <a:stretch/>
        </p:blipFill>
        <p:spPr>
          <a:xfrm>
            <a:off x="0" y="0"/>
            <a:ext cx="6795618" cy="1219199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4A16784-D938-45CE-8534-9734A355923F}"/>
              </a:ext>
            </a:extLst>
          </p:cNvPr>
          <p:cNvSpPr/>
          <p:nvPr/>
        </p:nvSpPr>
        <p:spPr>
          <a:xfrm>
            <a:off x="4294909" y="0"/>
            <a:ext cx="7897091" cy="512618"/>
          </a:xfrm>
          <a:prstGeom prst="rect">
            <a:avLst/>
          </a:prstGeom>
          <a:solidFill>
            <a:srgbClr val="009E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hlinkClick r:id="rId3" action="ppaction://hlinksldjump"/>
            <a:extLst>
              <a:ext uri="{FF2B5EF4-FFF2-40B4-BE49-F238E27FC236}">
                <a16:creationId xmlns:a16="http://schemas.microsoft.com/office/drawing/2014/main" id="{867F7B27-7DD5-4B93-B507-8D38F938B05B}"/>
              </a:ext>
            </a:extLst>
          </p:cNvPr>
          <p:cNvSpPr/>
          <p:nvPr/>
        </p:nvSpPr>
        <p:spPr>
          <a:xfrm>
            <a:off x="3366650" y="498763"/>
            <a:ext cx="1620982" cy="4239491"/>
          </a:xfrm>
          <a:prstGeom prst="rect">
            <a:avLst/>
          </a:prstGeom>
          <a:solidFill>
            <a:srgbClr val="009E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>
            <a:hlinkClick r:id="rId4" action="ppaction://hlinksldjump"/>
            <a:extLst>
              <a:ext uri="{FF2B5EF4-FFF2-40B4-BE49-F238E27FC236}">
                <a16:creationId xmlns:a16="http://schemas.microsoft.com/office/drawing/2014/main" id="{3F1D7957-B559-4D31-9F27-6823BE60A871}"/>
              </a:ext>
            </a:extLst>
          </p:cNvPr>
          <p:cNvSpPr/>
          <p:nvPr/>
        </p:nvSpPr>
        <p:spPr>
          <a:xfrm>
            <a:off x="5534886" y="498763"/>
            <a:ext cx="1620982" cy="4239491"/>
          </a:xfrm>
          <a:prstGeom prst="rect">
            <a:avLst/>
          </a:prstGeom>
          <a:solidFill>
            <a:srgbClr val="008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5C8D42C-DC83-4808-832D-F26F0F12FAB2}"/>
              </a:ext>
            </a:extLst>
          </p:cNvPr>
          <p:cNvSpPr/>
          <p:nvPr/>
        </p:nvSpPr>
        <p:spPr>
          <a:xfrm>
            <a:off x="7703122" y="512618"/>
            <a:ext cx="1620982" cy="4239491"/>
          </a:xfrm>
          <a:prstGeom prst="rect">
            <a:avLst/>
          </a:prstGeom>
          <a:solidFill>
            <a:srgbClr val="007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80DB861-ACDC-4226-A631-8744110AE31D}"/>
              </a:ext>
            </a:extLst>
          </p:cNvPr>
          <p:cNvSpPr/>
          <p:nvPr/>
        </p:nvSpPr>
        <p:spPr>
          <a:xfrm>
            <a:off x="9871358" y="498762"/>
            <a:ext cx="1620982" cy="4239491"/>
          </a:xfrm>
          <a:prstGeom prst="rect">
            <a:avLst/>
          </a:prstGeom>
          <a:solidFill>
            <a:srgbClr val="0068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hlinkClick r:id="rId3" action="ppaction://hlinksldjump"/>
            <a:extLst>
              <a:ext uri="{FF2B5EF4-FFF2-40B4-BE49-F238E27FC236}">
                <a16:creationId xmlns:a16="http://schemas.microsoft.com/office/drawing/2014/main" id="{41E1BADA-D5AF-4D1A-B6EB-DCB43F7F95BF}"/>
              </a:ext>
            </a:extLst>
          </p:cNvPr>
          <p:cNvSpPr txBox="1"/>
          <p:nvPr/>
        </p:nvSpPr>
        <p:spPr>
          <a:xfrm>
            <a:off x="3366650" y="3367114"/>
            <a:ext cx="16209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Verben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sammelnbasteln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uadroTexto 11">
            <a:hlinkClick r:id="rId4" action="ppaction://hlinksldjump"/>
            <a:extLst>
              <a:ext uri="{FF2B5EF4-FFF2-40B4-BE49-F238E27FC236}">
                <a16:creationId xmlns:a16="http://schemas.microsoft.com/office/drawing/2014/main" id="{5154DD2A-43B3-4319-95B0-BB791D70EB99}"/>
              </a:ext>
            </a:extLst>
          </p:cNvPr>
          <p:cNvSpPr txBox="1"/>
          <p:nvPr/>
        </p:nvSpPr>
        <p:spPr>
          <a:xfrm>
            <a:off x="5534886" y="3353258"/>
            <a:ext cx="16209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Unregel-mäßige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Verben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C9C9053-8676-4B9B-96B8-EBE38221C81F}"/>
              </a:ext>
            </a:extLst>
          </p:cNvPr>
          <p:cNvSpPr txBox="1"/>
          <p:nvPr/>
        </p:nvSpPr>
        <p:spPr>
          <a:xfrm>
            <a:off x="7706586" y="3784145"/>
            <a:ext cx="1620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Imperativ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AD64807-0A54-4979-A5EA-C28606A96A8F}"/>
              </a:ext>
            </a:extLst>
          </p:cNvPr>
          <p:cNvSpPr txBox="1"/>
          <p:nvPr/>
        </p:nvSpPr>
        <p:spPr>
          <a:xfrm>
            <a:off x="9812472" y="3582557"/>
            <a:ext cx="17387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+ </a:t>
            </a:r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Akk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Orten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Gráfico 19">
            <a:hlinkClick r:id="rId5" action="ppaction://hlinksldjump"/>
            <a:extLst>
              <a:ext uri="{FF2B5EF4-FFF2-40B4-BE49-F238E27FC236}">
                <a16:creationId xmlns:a16="http://schemas.microsoft.com/office/drawing/2014/main" id="{89B0BE3B-2DBB-4D40-B3F5-69F5FF521B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6175829"/>
            <a:ext cx="682171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4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E1A68544-7934-4CFB-9272-522A573B133D}"/>
              </a:ext>
            </a:extLst>
          </p:cNvPr>
          <p:cNvSpPr/>
          <p:nvPr/>
        </p:nvSpPr>
        <p:spPr>
          <a:xfrm>
            <a:off x="1" y="0"/>
            <a:ext cx="12192000" cy="512618"/>
          </a:xfrm>
          <a:prstGeom prst="rect">
            <a:avLst/>
          </a:prstGeom>
          <a:solidFill>
            <a:srgbClr val="009E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Gráfico 1">
            <a:hlinkClick r:id="rId2" action="ppaction://hlinksldjump"/>
            <a:extLst>
              <a:ext uri="{FF2B5EF4-FFF2-40B4-BE49-F238E27FC236}">
                <a16:creationId xmlns:a16="http://schemas.microsoft.com/office/drawing/2014/main" id="{7AB89339-C633-462F-8F7F-79A408013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124856" y="1153468"/>
            <a:ext cx="682171" cy="682171"/>
          </a:xfrm>
          <a:prstGeom prst="rect">
            <a:avLst/>
          </a:prstGeom>
        </p:spPr>
      </p:pic>
      <p:pic>
        <p:nvPicPr>
          <p:cNvPr id="8" name="Gráfico 7">
            <a:hlinkClick r:id="rId5" action="ppaction://hlinksldjump"/>
            <a:extLst>
              <a:ext uri="{FF2B5EF4-FFF2-40B4-BE49-F238E27FC236}">
                <a16:creationId xmlns:a16="http://schemas.microsoft.com/office/drawing/2014/main" id="{777C5884-D1DF-40CC-AEFD-4E3023C66B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1523683" y="498763"/>
            <a:ext cx="682171" cy="682171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8DC110BA-87A8-4457-A8A4-8531DF5DF2B2}"/>
              </a:ext>
            </a:extLst>
          </p:cNvPr>
          <p:cNvSpPr txBox="1"/>
          <p:nvPr/>
        </p:nvSpPr>
        <p:spPr>
          <a:xfrm>
            <a:off x="2008909" y="1771403"/>
            <a:ext cx="8174181" cy="1323439"/>
          </a:xfrm>
          <a:prstGeom prst="rect">
            <a:avLst/>
          </a:prstGeom>
          <a:noFill/>
          <a:ln>
            <a:solidFill>
              <a:srgbClr val="009ED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¿Con qué </a:t>
            </a:r>
            <a:r>
              <a:rPr lang="es-ES" sz="4000" b="1" dirty="0"/>
              <a:t>sujetos</a:t>
            </a:r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 la </a:t>
            </a:r>
            <a:r>
              <a:rPr lang="es-E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s-E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baste</a:t>
            </a:r>
            <a:r>
              <a:rPr lang="es-ES" sz="4000" b="1" dirty="0" err="1">
                <a:solidFill>
                  <a:srgbClr val="009E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s-E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s-E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samme</a:t>
            </a:r>
            <a:r>
              <a:rPr lang="es-ES" sz="4000" b="1" dirty="0" err="1">
                <a:solidFill>
                  <a:srgbClr val="009E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s-E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delante de la </a:t>
            </a:r>
            <a:r>
              <a:rPr lang="es-E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0" name="ich">
            <a:extLst>
              <a:ext uri="{FF2B5EF4-FFF2-40B4-BE49-F238E27FC236}">
                <a16:creationId xmlns:a16="http://schemas.microsoft.com/office/drawing/2014/main" id="{10E81106-59FC-4157-82B8-BF8B716297B7}"/>
              </a:ext>
            </a:extLst>
          </p:cNvPr>
          <p:cNvSpPr/>
          <p:nvPr/>
        </p:nvSpPr>
        <p:spPr>
          <a:xfrm>
            <a:off x="799362" y="4353627"/>
            <a:ext cx="1476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endParaRPr lang="es-E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du">
            <a:extLst>
              <a:ext uri="{FF2B5EF4-FFF2-40B4-BE49-F238E27FC236}">
                <a16:creationId xmlns:a16="http://schemas.microsoft.com/office/drawing/2014/main" id="{75205201-5390-4D54-A746-F785A73C7519}"/>
              </a:ext>
            </a:extLst>
          </p:cNvPr>
          <p:cNvSpPr/>
          <p:nvPr/>
        </p:nvSpPr>
        <p:spPr>
          <a:xfrm>
            <a:off x="2627917" y="4353627"/>
            <a:ext cx="1476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</a:t>
            </a:r>
          </a:p>
        </p:txBody>
      </p:sp>
      <p:sp>
        <p:nvSpPr>
          <p:cNvPr id="12" name="er, sie, es">
            <a:extLst>
              <a:ext uri="{FF2B5EF4-FFF2-40B4-BE49-F238E27FC236}">
                <a16:creationId xmlns:a16="http://schemas.microsoft.com/office/drawing/2014/main" id="{B90DA97F-1C3A-46C2-A83E-3E4B895DF55A}"/>
              </a:ext>
            </a:extLst>
          </p:cNvPr>
          <p:cNvSpPr/>
          <p:nvPr/>
        </p:nvSpPr>
        <p:spPr>
          <a:xfrm>
            <a:off x="4457457" y="4353627"/>
            <a:ext cx="1476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es-E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es-E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</a:t>
            </a:r>
          </a:p>
        </p:txBody>
      </p:sp>
      <p:sp>
        <p:nvSpPr>
          <p:cNvPr id="13" name="wir">
            <a:extLst>
              <a:ext uri="{FF2B5EF4-FFF2-40B4-BE49-F238E27FC236}">
                <a16:creationId xmlns:a16="http://schemas.microsoft.com/office/drawing/2014/main" id="{2A5C0D38-26B8-4FAC-A2D3-4DEB8C938349}"/>
              </a:ext>
            </a:extLst>
          </p:cNvPr>
          <p:cNvSpPr/>
          <p:nvPr/>
        </p:nvSpPr>
        <p:spPr>
          <a:xfrm>
            <a:off x="6286997" y="4353627"/>
            <a:ext cx="1476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</a:t>
            </a:r>
            <a:endParaRPr lang="es-E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ihr">
            <a:extLst>
              <a:ext uri="{FF2B5EF4-FFF2-40B4-BE49-F238E27FC236}">
                <a16:creationId xmlns:a16="http://schemas.microsoft.com/office/drawing/2014/main" id="{E9094013-BD11-4FAD-8C34-9BE4A9C9F08B}"/>
              </a:ext>
            </a:extLst>
          </p:cNvPr>
          <p:cNvSpPr/>
          <p:nvPr/>
        </p:nvSpPr>
        <p:spPr>
          <a:xfrm>
            <a:off x="8116537" y="4353627"/>
            <a:ext cx="1476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endParaRPr lang="es-E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ie">
            <a:extLst>
              <a:ext uri="{FF2B5EF4-FFF2-40B4-BE49-F238E27FC236}">
                <a16:creationId xmlns:a16="http://schemas.microsoft.com/office/drawing/2014/main" id="{FF4814C9-2574-45D7-BD9A-F3157CCBB328}"/>
              </a:ext>
            </a:extLst>
          </p:cNvPr>
          <p:cNvSpPr/>
          <p:nvPr/>
        </p:nvSpPr>
        <p:spPr>
          <a:xfrm>
            <a:off x="9946077" y="4353627"/>
            <a:ext cx="1476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es-E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endParaRPr lang="es-E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104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2CC58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2CC58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E1A68544-7934-4CFB-9272-522A573B133D}"/>
              </a:ext>
            </a:extLst>
          </p:cNvPr>
          <p:cNvSpPr/>
          <p:nvPr/>
        </p:nvSpPr>
        <p:spPr>
          <a:xfrm>
            <a:off x="1" y="0"/>
            <a:ext cx="12192000" cy="512618"/>
          </a:xfrm>
          <a:prstGeom prst="rect">
            <a:avLst/>
          </a:prstGeom>
          <a:solidFill>
            <a:srgbClr val="008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7BED6EEE-A63D-4823-9FB2-3B27FFA2E8B6}"/>
              </a:ext>
            </a:extLst>
          </p:cNvPr>
          <p:cNvGrpSpPr/>
          <p:nvPr/>
        </p:nvGrpSpPr>
        <p:grpSpPr>
          <a:xfrm>
            <a:off x="10719610" y="455721"/>
            <a:ext cx="720000" cy="720000"/>
            <a:chOff x="914400" y="406623"/>
            <a:chExt cx="1440000" cy="1468805"/>
          </a:xfrm>
        </p:grpSpPr>
        <p:sp>
          <p:nvSpPr>
            <p:cNvPr id="4" name="Elipse 3">
              <a:hlinkClick r:id="rId2" action="ppaction://hlinksldjump"/>
              <a:extLst>
                <a:ext uri="{FF2B5EF4-FFF2-40B4-BE49-F238E27FC236}">
                  <a16:creationId xmlns:a16="http://schemas.microsoft.com/office/drawing/2014/main" id="{3CB17732-511D-4DA7-B68A-5BFB7A7DB8BD}"/>
                </a:ext>
              </a:extLst>
            </p:cNvPr>
            <p:cNvSpPr/>
            <p:nvPr/>
          </p:nvSpPr>
          <p:spPr>
            <a:xfrm>
              <a:off x="914400" y="435428"/>
              <a:ext cx="1440000" cy="1440000"/>
            </a:xfrm>
            <a:prstGeom prst="ellipse">
              <a:avLst/>
            </a:prstGeom>
            <a:solidFill>
              <a:srgbClr val="008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800C941D-527D-49DB-B877-7466BC5E9944}"/>
                </a:ext>
              </a:extLst>
            </p:cNvPr>
            <p:cNvSpPr txBox="1"/>
            <p:nvPr/>
          </p:nvSpPr>
          <p:spPr>
            <a:xfrm>
              <a:off x="1023496" y="406623"/>
              <a:ext cx="1305486" cy="1318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2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10</a:t>
              </a:r>
              <a:endParaRPr lang="es-E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2" name="Gráfico 1">
            <a:hlinkClick r:id="rId3" action="ppaction://hlinksldjump"/>
            <a:extLst>
              <a:ext uri="{FF2B5EF4-FFF2-40B4-BE49-F238E27FC236}">
                <a16:creationId xmlns:a16="http://schemas.microsoft.com/office/drawing/2014/main" id="{7AB89339-C633-462F-8F7F-79A408013C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32513" y="455721"/>
            <a:ext cx="682171" cy="682171"/>
          </a:xfrm>
          <a:prstGeom prst="rect">
            <a:avLst/>
          </a:prstGeom>
        </p:spPr>
      </p:pic>
      <p:pic>
        <p:nvPicPr>
          <p:cNvPr id="8" name="Gráfico 7">
            <a:hlinkClick r:id="rId6" action="ppaction://hlinksldjump"/>
            <a:extLst>
              <a:ext uri="{FF2B5EF4-FFF2-40B4-BE49-F238E27FC236}">
                <a16:creationId xmlns:a16="http://schemas.microsoft.com/office/drawing/2014/main" id="{777C5884-D1DF-40CC-AEFD-4E3023C66B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3143870" y="3222689"/>
            <a:ext cx="682171" cy="68217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7458B9B-0191-4144-B807-E2CB38F711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8700" y="3240921"/>
            <a:ext cx="2705100" cy="25146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928FE6FE-3C06-4B84-8E51-32AA655075A5}"/>
              </a:ext>
            </a:extLst>
          </p:cNvPr>
          <p:cNvSpPr txBox="1"/>
          <p:nvPr/>
        </p:nvSpPr>
        <p:spPr>
          <a:xfrm>
            <a:off x="2008908" y="1507833"/>
            <a:ext cx="8174181" cy="1323439"/>
          </a:xfrm>
          <a:prstGeom prst="rect">
            <a:avLst/>
          </a:prstGeom>
          <a:noFill/>
          <a:ln>
            <a:solidFill>
              <a:srgbClr val="0083B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 clic en los </a:t>
            </a:r>
            <a:r>
              <a:rPr lang="es-ES" sz="4000" b="1" dirty="0">
                <a:ln>
                  <a:solidFill>
                    <a:srgbClr val="0083B8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verbos irregulares</a:t>
            </a:r>
            <a:r>
              <a:rPr lang="es-ES" sz="4000" b="1" dirty="0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rgbClr val="008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guardarlos en el cofre.</a:t>
            </a:r>
          </a:p>
        </p:txBody>
      </p:sp>
      <p:sp>
        <p:nvSpPr>
          <p:cNvPr id="12" name="fahren">
            <a:extLst>
              <a:ext uri="{FF2B5EF4-FFF2-40B4-BE49-F238E27FC236}">
                <a16:creationId xmlns:a16="http://schemas.microsoft.com/office/drawing/2014/main" id="{B92D74AD-C30A-4928-9153-9DDE2AB4D123}"/>
              </a:ext>
            </a:extLst>
          </p:cNvPr>
          <p:cNvSpPr txBox="1"/>
          <p:nvPr/>
        </p:nvSpPr>
        <p:spPr>
          <a:xfrm>
            <a:off x="486697" y="3790335"/>
            <a:ext cx="1887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FAHREN</a:t>
            </a:r>
          </a:p>
        </p:txBody>
      </p:sp>
      <p:sp>
        <p:nvSpPr>
          <p:cNvPr id="13" name="essen">
            <a:extLst>
              <a:ext uri="{FF2B5EF4-FFF2-40B4-BE49-F238E27FC236}">
                <a16:creationId xmlns:a16="http://schemas.microsoft.com/office/drawing/2014/main" id="{5B50F6BC-D629-4254-ABBA-6388C8E4E319}"/>
              </a:ext>
            </a:extLst>
          </p:cNvPr>
          <p:cNvSpPr txBox="1"/>
          <p:nvPr/>
        </p:nvSpPr>
        <p:spPr>
          <a:xfrm>
            <a:off x="9788009" y="3774290"/>
            <a:ext cx="1887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</a:t>
            </a:r>
          </a:p>
        </p:txBody>
      </p:sp>
      <p:sp>
        <p:nvSpPr>
          <p:cNvPr id="14" name="kommen">
            <a:extLst>
              <a:ext uri="{FF2B5EF4-FFF2-40B4-BE49-F238E27FC236}">
                <a16:creationId xmlns:a16="http://schemas.microsoft.com/office/drawing/2014/main" id="{0E41169D-C194-4A45-834A-7FD79999EDD3}"/>
              </a:ext>
            </a:extLst>
          </p:cNvPr>
          <p:cNvSpPr txBox="1"/>
          <p:nvPr/>
        </p:nvSpPr>
        <p:spPr>
          <a:xfrm>
            <a:off x="1547197" y="4749398"/>
            <a:ext cx="2274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KOMMEN</a:t>
            </a:r>
          </a:p>
        </p:txBody>
      </p:sp>
      <p:sp>
        <p:nvSpPr>
          <p:cNvPr id="15" name="treffen">
            <a:extLst>
              <a:ext uri="{FF2B5EF4-FFF2-40B4-BE49-F238E27FC236}">
                <a16:creationId xmlns:a16="http://schemas.microsoft.com/office/drawing/2014/main" id="{6FFA1E39-1750-4389-BE7C-0C2656BAEEA0}"/>
              </a:ext>
            </a:extLst>
          </p:cNvPr>
          <p:cNvSpPr txBox="1"/>
          <p:nvPr/>
        </p:nvSpPr>
        <p:spPr>
          <a:xfrm>
            <a:off x="8341286" y="4749398"/>
            <a:ext cx="2232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TREFFEN</a:t>
            </a:r>
          </a:p>
        </p:txBody>
      </p:sp>
      <p:sp>
        <p:nvSpPr>
          <p:cNvPr id="16" name="trinken">
            <a:extLst>
              <a:ext uri="{FF2B5EF4-FFF2-40B4-BE49-F238E27FC236}">
                <a16:creationId xmlns:a16="http://schemas.microsoft.com/office/drawing/2014/main" id="{81D56CCF-44AB-447D-9224-1F982FDC112A}"/>
              </a:ext>
            </a:extLst>
          </p:cNvPr>
          <p:cNvSpPr txBox="1"/>
          <p:nvPr/>
        </p:nvSpPr>
        <p:spPr>
          <a:xfrm>
            <a:off x="310079" y="5709757"/>
            <a:ext cx="2064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TRINKEN</a:t>
            </a:r>
          </a:p>
        </p:txBody>
      </p:sp>
      <p:sp>
        <p:nvSpPr>
          <p:cNvPr id="17" name="gehen">
            <a:extLst>
              <a:ext uri="{FF2B5EF4-FFF2-40B4-BE49-F238E27FC236}">
                <a16:creationId xmlns:a16="http://schemas.microsoft.com/office/drawing/2014/main" id="{75A091DE-F26A-40B2-9F6D-3E7BD7EBEC5E}"/>
              </a:ext>
            </a:extLst>
          </p:cNvPr>
          <p:cNvSpPr txBox="1"/>
          <p:nvPr/>
        </p:nvSpPr>
        <p:spPr>
          <a:xfrm>
            <a:off x="9788010" y="5709757"/>
            <a:ext cx="1887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GEHEN</a:t>
            </a:r>
          </a:p>
        </p:txBody>
      </p:sp>
      <p:sp>
        <p:nvSpPr>
          <p:cNvPr id="18" name="fernsehen">
            <a:extLst>
              <a:ext uri="{FF2B5EF4-FFF2-40B4-BE49-F238E27FC236}">
                <a16:creationId xmlns:a16="http://schemas.microsoft.com/office/drawing/2014/main" id="{57A612F5-1C21-41E0-9E0B-5EED72594F4D}"/>
              </a:ext>
            </a:extLst>
          </p:cNvPr>
          <p:cNvSpPr txBox="1"/>
          <p:nvPr/>
        </p:nvSpPr>
        <p:spPr>
          <a:xfrm>
            <a:off x="4634871" y="5943600"/>
            <a:ext cx="28927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FERNSEHEN</a:t>
            </a:r>
          </a:p>
        </p:txBody>
      </p:sp>
    </p:spTree>
    <p:extLst>
      <p:ext uri="{BB962C8B-B14F-4D97-AF65-F5344CB8AC3E}">
        <p14:creationId xmlns:p14="http://schemas.microsoft.com/office/powerpoint/2010/main" val="337289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85185E-6 L 0.10247 -0.06134 C 0.12396 -0.07523 0.15599 -0.08218 0.18958 -0.08218 C 0.22786 -0.08218 0.25846 -0.07523 0.27995 -0.06134 L 0.38268 1.85185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28" y="-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96296E-6 L 0.00768 -0.2648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-1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96296E-6 L -0.13463 -2.96296E-6 C -0.19492 -2.96296E-6 -0.26914 -0.0287 -0.26914 -0.05162 L -0.26914 -0.10324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64" y="-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0.09675 -0.01666 C -0.11693 -0.0206 -0.14714 -0.02291 -0.17878 -0.02291 C -0.21485 -0.02291 -0.24375 -0.0206 -0.26393 -0.01666 L -0.36055 -4.07407E-6 " pathEditMode="relative" rAng="0" ptsTypes="AAAAA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34" y="-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0603A6B1-8459-4900-BC61-6092DC1B85DC}"/>
              </a:ext>
            </a:extLst>
          </p:cNvPr>
          <p:cNvGrpSpPr/>
          <p:nvPr/>
        </p:nvGrpSpPr>
        <p:grpSpPr>
          <a:xfrm>
            <a:off x="0" y="0"/>
            <a:ext cx="12192000" cy="1518144"/>
            <a:chOff x="0" y="0"/>
            <a:chExt cx="12192000" cy="1518144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35C31A85-738F-4428-9BF6-5255B48E5E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923"/>
            <a:stretch/>
          </p:blipFill>
          <p:spPr>
            <a:xfrm>
              <a:off x="0" y="0"/>
              <a:ext cx="6470074" cy="1504289"/>
            </a:xfrm>
            <a:prstGeom prst="rect">
              <a:avLst/>
            </a:prstGeom>
          </p:spPr>
        </p:pic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E92C9FA1-9E5E-4BEF-80C1-B87CB84367A3}"/>
                </a:ext>
              </a:extLst>
            </p:cNvPr>
            <p:cNvSpPr/>
            <p:nvPr/>
          </p:nvSpPr>
          <p:spPr>
            <a:xfrm>
              <a:off x="969818" y="512617"/>
              <a:ext cx="5347855" cy="10055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C2B90F04-FE0F-45A9-BE25-FF97D73B2462}"/>
                </a:ext>
              </a:extLst>
            </p:cNvPr>
            <p:cNvSpPr/>
            <p:nvPr/>
          </p:nvSpPr>
          <p:spPr>
            <a:xfrm>
              <a:off x="5403273" y="0"/>
              <a:ext cx="6788727" cy="512616"/>
            </a:xfrm>
            <a:prstGeom prst="rect">
              <a:avLst/>
            </a:prstGeom>
            <a:solidFill>
              <a:srgbClr val="EE1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id="{867F7B27-7DD5-4B93-B507-8D38F938B05B}"/>
              </a:ext>
            </a:extLst>
          </p:cNvPr>
          <p:cNvSpPr/>
          <p:nvPr/>
        </p:nvSpPr>
        <p:spPr>
          <a:xfrm>
            <a:off x="3366650" y="498763"/>
            <a:ext cx="1620982" cy="4239491"/>
          </a:xfrm>
          <a:prstGeom prst="rect">
            <a:avLst/>
          </a:prstGeom>
          <a:solidFill>
            <a:srgbClr val="EE1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F1D7957-B559-4D31-9F27-6823BE60A871}"/>
              </a:ext>
            </a:extLst>
          </p:cNvPr>
          <p:cNvSpPr/>
          <p:nvPr/>
        </p:nvSpPr>
        <p:spPr>
          <a:xfrm>
            <a:off x="5534886" y="498763"/>
            <a:ext cx="1620982" cy="4239491"/>
          </a:xfrm>
          <a:prstGeom prst="rect">
            <a:avLst/>
          </a:prstGeom>
          <a:solidFill>
            <a:srgbClr val="D30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5C8D42C-DC83-4808-832D-F26F0F12FAB2}"/>
              </a:ext>
            </a:extLst>
          </p:cNvPr>
          <p:cNvSpPr/>
          <p:nvPr/>
        </p:nvSpPr>
        <p:spPr>
          <a:xfrm>
            <a:off x="7703122" y="512618"/>
            <a:ext cx="1620982" cy="4239491"/>
          </a:xfrm>
          <a:prstGeom prst="rect">
            <a:avLst/>
          </a:prstGeom>
          <a:solidFill>
            <a:srgbClr val="AC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80DB861-ACDC-4226-A631-8744110AE31D}"/>
              </a:ext>
            </a:extLst>
          </p:cNvPr>
          <p:cNvSpPr/>
          <p:nvPr/>
        </p:nvSpPr>
        <p:spPr>
          <a:xfrm>
            <a:off x="9871358" y="498762"/>
            <a:ext cx="1620982" cy="4239491"/>
          </a:xfrm>
          <a:prstGeom prst="rect">
            <a:avLst/>
          </a:prstGeom>
          <a:solidFill>
            <a:srgbClr val="890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1E1BADA-D5AF-4D1A-B6EB-DCB43F7F95BF}"/>
              </a:ext>
            </a:extLst>
          </p:cNvPr>
          <p:cNvSpPr txBox="1"/>
          <p:nvPr/>
        </p:nvSpPr>
        <p:spPr>
          <a:xfrm>
            <a:off x="3366650" y="3367114"/>
            <a:ext cx="16209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 + </a:t>
            </a:r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Dativ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154DD2A-43B3-4319-95B0-BB791D70EB99}"/>
              </a:ext>
            </a:extLst>
          </p:cNvPr>
          <p:cNvSpPr txBox="1"/>
          <p:nvPr/>
        </p:nvSpPr>
        <p:spPr>
          <a:xfrm>
            <a:off x="5534886" y="3353258"/>
            <a:ext cx="16209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Adjektiv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nächst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+</a:t>
            </a:r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Akk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C9C9053-8676-4B9B-96B8-EBE38221C81F}"/>
              </a:ext>
            </a:extLst>
          </p:cNvPr>
          <p:cNvSpPr txBox="1"/>
          <p:nvPr/>
        </p:nvSpPr>
        <p:spPr>
          <a:xfrm>
            <a:off x="7703122" y="3367114"/>
            <a:ext cx="16209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Städte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</a:t>
            </a:r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Länder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AD64807-0A54-4979-A5EA-C28606A96A8F}"/>
              </a:ext>
            </a:extLst>
          </p:cNvPr>
          <p:cNvSpPr txBox="1"/>
          <p:nvPr/>
        </p:nvSpPr>
        <p:spPr>
          <a:xfrm>
            <a:off x="9812472" y="3353257"/>
            <a:ext cx="17387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Possessiv-artikel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Sachen</a:t>
            </a:r>
          </a:p>
        </p:txBody>
      </p:sp>
      <p:pic>
        <p:nvPicPr>
          <p:cNvPr id="18" name="Gráfico 17">
            <a:hlinkClick r:id="rId3" action="ppaction://hlinksldjump"/>
            <a:extLst>
              <a:ext uri="{FF2B5EF4-FFF2-40B4-BE49-F238E27FC236}">
                <a16:creationId xmlns:a16="http://schemas.microsoft.com/office/drawing/2014/main" id="{873E58CF-1DCD-4AAC-BE5D-C330C4C531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6175829"/>
            <a:ext cx="682171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58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EF097377-E38A-4303-B869-9AA4ECF21E1B}"/>
              </a:ext>
            </a:extLst>
          </p:cNvPr>
          <p:cNvGrpSpPr/>
          <p:nvPr/>
        </p:nvGrpSpPr>
        <p:grpSpPr>
          <a:xfrm>
            <a:off x="0" y="0"/>
            <a:ext cx="12192000" cy="1545853"/>
            <a:chOff x="0" y="0"/>
            <a:chExt cx="12192000" cy="1545853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C2B90F04-FE0F-45A9-BE25-FF97D73B2462}"/>
                </a:ext>
              </a:extLst>
            </p:cNvPr>
            <p:cNvSpPr/>
            <p:nvPr/>
          </p:nvSpPr>
          <p:spPr>
            <a:xfrm>
              <a:off x="5403273" y="0"/>
              <a:ext cx="6788727" cy="512616"/>
            </a:xfrm>
            <a:prstGeom prst="rect">
              <a:avLst/>
            </a:prstGeom>
            <a:solidFill>
              <a:srgbClr val="008D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6E77E374-30DE-4F6F-BFB5-11BDF2CE7C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96" b="6738"/>
            <a:stretch/>
          </p:blipFill>
          <p:spPr>
            <a:xfrm>
              <a:off x="0" y="0"/>
              <a:ext cx="6788727" cy="1228658"/>
            </a:xfrm>
            <a:prstGeom prst="rect">
              <a:avLst/>
            </a:prstGeom>
          </p:spPr>
        </p:pic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73430385-E55D-41E2-B541-DACD0F8C31E0}"/>
                </a:ext>
              </a:extLst>
            </p:cNvPr>
            <p:cNvSpPr/>
            <p:nvPr/>
          </p:nvSpPr>
          <p:spPr>
            <a:xfrm>
              <a:off x="1714500" y="540326"/>
              <a:ext cx="5074228" cy="10055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id="{867F7B27-7DD5-4B93-B507-8D38F938B05B}"/>
              </a:ext>
            </a:extLst>
          </p:cNvPr>
          <p:cNvSpPr/>
          <p:nvPr/>
        </p:nvSpPr>
        <p:spPr>
          <a:xfrm>
            <a:off x="3366650" y="498763"/>
            <a:ext cx="1620982" cy="4239491"/>
          </a:xfrm>
          <a:prstGeom prst="rect">
            <a:avLst/>
          </a:prstGeom>
          <a:solidFill>
            <a:srgbClr val="008D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F1D7957-B559-4D31-9F27-6823BE60A871}"/>
              </a:ext>
            </a:extLst>
          </p:cNvPr>
          <p:cNvSpPr/>
          <p:nvPr/>
        </p:nvSpPr>
        <p:spPr>
          <a:xfrm>
            <a:off x="5534886" y="498762"/>
            <a:ext cx="1620982" cy="4239492"/>
          </a:xfrm>
          <a:prstGeom prst="rect">
            <a:avLst/>
          </a:prstGeom>
          <a:solidFill>
            <a:srgbClr val="007A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5C8D42C-DC83-4808-832D-F26F0F12FAB2}"/>
              </a:ext>
            </a:extLst>
          </p:cNvPr>
          <p:cNvSpPr/>
          <p:nvPr/>
        </p:nvSpPr>
        <p:spPr>
          <a:xfrm>
            <a:off x="7703122" y="512618"/>
            <a:ext cx="1620982" cy="4239491"/>
          </a:xfrm>
          <a:prstGeom prst="rect">
            <a:avLst/>
          </a:prstGeom>
          <a:solidFill>
            <a:srgbClr val="0064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80DB861-ACDC-4226-A631-8744110AE31D}"/>
              </a:ext>
            </a:extLst>
          </p:cNvPr>
          <p:cNvSpPr/>
          <p:nvPr/>
        </p:nvSpPr>
        <p:spPr>
          <a:xfrm>
            <a:off x="9871358" y="498762"/>
            <a:ext cx="1620982" cy="4239491"/>
          </a:xfrm>
          <a:prstGeom prst="rect">
            <a:avLst/>
          </a:prstGeom>
          <a:solidFill>
            <a:srgbClr val="005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1E1BADA-D5AF-4D1A-B6EB-DCB43F7F95BF}"/>
              </a:ext>
            </a:extLst>
          </p:cNvPr>
          <p:cNvSpPr txBox="1"/>
          <p:nvPr/>
        </p:nvSpPr>
        <p:spPr>
          <a:xfrm>
            <a:off x="3366650" y="3353256"/>
            <a:ext cx="16209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Wann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Dativ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154DD2A-43B3-4319-95B0-BB791D70EB99}"/>
              </a:ext>
            </a:extLst>
          </p:cNvPr>
          <p:cNvSpPr txBox="1"/>
          <p:nvPr/>
        </p:nvSpPr>
        <p:spPr>
          <a:xfrm>
            <a:off x="5534886" y="3568699"/>
            <a:ext cx="1620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+ </a:t>
            </a:r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Dativ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C9C9053-8676-4B9B-96B8-EBE38221C81F}"/>
              </a:ext>
            </a:extLst>
          </p:cNvPr>
          <p:cNvSpPr txBox="1"/>
          <p:nvPr/>
        </p:nvSpPr>
        <p:spPr>
          <a:xfrm>
            <a:off x="7703122" y="3555300"/>
            <a:ext cx="1620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Wohin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In + </a:t>
            </a:r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Akk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AD64807-0A54-4979-A5EA-C28606A96A8F}"/>
              </a:ext>
            </a:extLst>
          </p:cNvPr>
          <p:cNvSpPr txBox="1"/>
          <p:nvPr/>
        </p:nvSpPr>
        <p:spPr>
          <a:xfrm>
            <a:off x="9812472" y="3784142"/>
            <a:ext cx="1738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oft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20" name="Gráfico 19">
            <a:hlinkClick r:id="rId3" action="ppaction://hlinksldjump"/>
            <a:extLst>
              <a:ext uri="{FF2B5EF4-FFF2-40B4-BE49-F238E27FC236}">
                <a16:creationId xmlns:a16="http://schemas.microsoft.com/office/drawing/2014/main" id="{776C587A-9895-47C6-91E9-522B3B19BA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6175829"/>
            <a:ext cx="682171" cy="68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578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1055</TotalTime>
  <Words>111</Words>
  <Application>Microsoft Office PowerPoint</Application>
  <PresentationFormat>Panorámica</PresentationFormat>
  <Paragraphs>43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Rocío Andreu Reinón</dc:creator>
  <cp:lastModifiedBy>Rocío Andreu Reinón</cp:lastModifiedBy>
  <cp:revision>41</cp:revision>
  <dcterms:created xsi:type="dcterms:W3CDTF">2020-07-09T17:45:04Z</dcterms:created>
  <dcterms:modified xsi:type="dcterms:W3CDTF">2020-07-10T11:20:18Z</dcterms:modified>
</cp:coreProperties>
</file>