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987"/>
    <a:srgbClr val="CA1459"/>
    <a:srgbClr val="F4C2ED"/>
    <a:srgbClr val="EFA3E4"/>
    <a:srgbClr val="DF4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17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3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81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60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20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5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65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15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36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18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8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DCC3-CD20-4074-B7DD-6B77CA4BA39E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39F9-D42F-40C4-AC4E-EFFD048533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22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736979" y="696036"/>
            <a:ext cx="10781731" cy="1555845"/>
          </a:xfrm>
          <a:prstGeom prst="roundRect">
            <a:avLst/>
          </a:prstGeom>
          <a:solidFill>
            <a:srgbClr val="F4C2ED"/>
          </a:solidFill>
          <a:ln w="571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941320" y="900334"/>
            <a:ext cx="102771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Massallera" panose="02000000000000000000" pitchFamily="2" charset="0"/>
              </a:rPr>
              <a:t>¿CUÁNTAS</a:t>
            </a:r>
            <a:r>
              <a:rPr lang="es-E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ssallera" panose="02000000000000000000" pitchFamily="2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Patchwork Stitchlings" panose="03000600000000000000" pitchFamily="66" charset="0"/>
              </a:rPr>
              <a:t>MONEDAS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es-ES" sz="2000" b="1" dirty="0" smtClean="0">
                <a:latin typeface="Massallera" panose="02000000000000000000" pitchFamily="2" charset="0"/>
              </a:rPr>
              <a:t>HA CONSEGUIDO</a:t>
            </a:r>
          </a:p>
          <a:p>
            <a:pPr algn="ctr"/>
            <a:endParaRPr lang="es-ES" sz="2000" b="1" dirty="0" smtClean="0">
              <a:latin typeface="Berlin Sans FB Demi" panose="020E0802020502020306" pitchFamily="34" charset="0"/>
            </a:endParaRPr>
          </a:p>
          <a:p>
            <a:pPr algn="ctr"/>
            <a:r>
              <a:rPr lang="es-ES" sz="2000" b="1" dirty="0" smtClean="0">
                <a:latin typeface="Berlin Sans FB Demi" panose="020E0802020502020306" pitchFamily="34" charset="0"/>
              </a:rPr>
              <a:t> </a:t>
            </a:r>
            <a:r>
              <a:rPr lang="es-ES" sz="2000" b="1" dirty="0" smtClean="0">
                <a:latin typeface="Massallera" panose="02000000000000000000" pitchFamily="2" charset="0"/>
              </a:rPr>
              <a:t>EL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  <a:latin typeface="AlphaClouds" panose="00000400000000000000" pitchFamily="2" charset="0"/>
              </a:rPr>
              <a:t> PIRATA </a:t>
            </a:r>
            <a:r>
              <a:rPr lang="es-ES" sz="2000" b="1" dirty="0" smtClean="0">
                <a:latin typeface="Massallera" panose="02000000000000000000" pitchFamily="2" charset="0"/>
              </a:rPr>
              <a:t>MALA PATA?</a:t>
            </a:r>
            <a:endParaRPr lang="es-ES" sz="2000" b="1" dirty="0">
              <a:latin typeface="Massallera" panose="02000000000000000000" pitchFamily="2" charset="0"/>
            </a:endParaRPr>
          </a:p>
        </p:txBody>
      </p:sp>
      <p:pic>
        <p:nvPicPr>
          <p:cNvPr id="9" name="Pirat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1" y="288772"/>
            <a:ext cx="2440360" cy="2440360"/>
          </a:xfrm>
          <a:prstGeom prst="rect">
            <a:avLst/>
          </a:prstGeom>
        </p:spPr>
      </p:pic>
      <p:pic>
        <p:nvPicPr>
          <p:cNvPr id="10" name="Is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96"/>
          <a:stretch/>
        </p:blipFill>
        <p:spPr>
          <a:xfrm>
            <a:off x="8712126" y="2456179"/>
            <a:ext cx="3479874" cy="4404652"/>
          </a:xfrm>
          <a:prstGeom prst="rect">
            <a:avLst/>
          </a:prstGeom>
        </p:spPr>
      </p:pic>
      <p:pic>
        <p:nvPicPr>
          <p:cNvPr id="11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510" y="1234450"/>
            <a:ext cx="889231" cy="889231"/>
          </a:xfrm>
          <a:prstGeom prst="rect">
            <a:avLst/>
          </a:prstGeom>
        </p:spPr>
      </p:pic>
      <p:pic>
        <p:nvPicPr>
          <p:cNvPr id="12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11" y="1252025"/>
            <a:ext cx="889231" cy="889231"/>
          </a:xfrm>
          <a:prstGeom prst="rect">
            <a:avLst/>
          </a:prstGeom>
        </p:spPr>
      </p:pic>
      <p:pic>
        <p:nvPicPr>
          <p:cNvPr id="13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912" y="1234450"/>
            <a:ext cx="889231" cy="889231"/>
          </a:xfrm>
          <a:prstGeom prst="rect">
            <a:avLst/>
          </a:prstGeom>
        </p:spPr>
      </p:pic>
      <p:pic>
        <p:nvPicPr>
          <p:cNvPr id="14" name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3" y="3271781"/>
            <a:ext cx="2736000" cy="2736000"/>
          </a:xfrm>
          <a:prstGeom prst="rect">
            <a:avLst/>
          </a:prstGeom>
        </p:spPr>
      </p:pic>
      <p:pic>
        <p:nvPicPr>
          <p:cNvPr id="15" name="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609" y="3271781"/>
            <a:ext cx="2736000" cy="2736000"/>
          </a:xfrm>
          <a:prstGeom prst="rect">
            <a:avLst/>
          </a:prstGeom>
        </p:spPr>
      </p:pic>
      <p:pic>
        <p:nvPicPr>
          <p:cNvPr id="16" name="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731" y="3271781"/>
            <a:ext cx="2736000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0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736979" y="696036"/>
            <a:ext cx="10781731" cy="1555845"/>
          </a:xfrm>
          <a:prstGeom prst="roundRect">
            <a:avLst/>
          </a:prstGeom>
          <a:solidFill>
            <a:srgbClr val="F4C2ED"/>
          </a:solidFill>
          <a:ln w="571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941320" y="900334"/>
            <a:ext cx="102771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Massallera" panose="02000000000000000000" pitchFamily="2" charset="0"/>
              </a:rPr>
              <a:t>¿CUÁNTAS</a:t>
            </a:r>
            <a:r>
              <a:rPr lang="es-E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ssallera" panose="02000000000000000000" pitchFamily="2" charset="0"/>
              </a:rPr>
              <a:t>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Patchwork Stitchlings" panose="03000600000000000000" pitchFamily="66" charset="0"/>
              </a:rPr>
              <a:t>MONEDAS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 </a:t>
            </a:r>
            <a:r>
              <a:rPr lang="es-ES" sz="2000" b="1" dirty="0" smtClean="0">
                <a:latin typeface="Massallera" panose="02000000000000000000" pitchFamily="2" charset="0"/>
              </a:rPr>
              <a:t>HA CONSEGUIDO</a:t>
            </a:r>
          </a:p>
          <a:p>
            <a:pPr algn="ctr"/>
            <a:endParaRPr lang="es-ES" sz="2000" b="1" dirty="0" smtClean="0">
              <a:latin typeface="Berlin Sans FB Demi" panose="020E0802020502020306" pitchFamily="34" charset="0"/>
            </a:endParaRPr>
          </a:p>
          <a:p>
            <a:pPr algn="ctr"/>
            <a:r>
              <a:rPr lang="es-ES" sz="2000" b="1" dirty="0" smtClean="0">
                <a:latin typeface="Berlin Sans FB Demi" panose="020E0802020502020306" pitchFamily="34" charset="0"/>
              </a:rPr>
              <a:t> </a:t>
            </a:r>
            <a:r>
              <a:rPr lang="es-ES" sz="2000" b="1" dirty="0" smtClean="0">
                <a:latin typeface="Massallera" panose="02000000000000000000" pitchFamily="2" charset="0"/>
              </a:rPr>
              <a:t>EL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  <a:latin typeface="AlphaClouds" panose="00000400000000000000" pitchFamily="2" charset="0"/>
              </a:rPr>
              <a:t> PIRATA </a:t>
            </a:r>
            <a:r>
              <a:rPr lang="es-ES" sz="2000" b="1" dirty="0" smtClean="0">
                <a:latin typeface="Massallera" panose="02000000000000000000" pitchFamily="2" charset="0"/>
              </a:rPr>
              <a:t>MALA PATA?</a:t>
            </a:r>
            <a:endParaRPr lang="es-ES" sz="2000" b="1" dirty="0">
              <a:latin typeface="Massallera" panose="02000000000000000000" pitchFamily="2" charset="0"/>
            </a:endParaRPr>
          </a:p>
        </p:txBody>
      </p:sp>
      <p:pic>
        <p:nvPicPr>
          <p:cNvPr id="9" name="Pirat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1" y="288772"/>
            <a:ext cx="2440360" cy="2440360"/>
          </a:xfrm>
          <a:prstGeom prst="rect">
            <a:avLst/>
          </a:prstGeom>
        </p:spPr>
      </p:pic>
      <p:pic>
        <p:nvPicPr>
          <p:cNvPr id="10" name="Is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96"/>
          <a:stretch/>
        </p:blipFill>
        <p:spPr>
          <a:xfrm>
            <a:off x="8712126" y="2456179"/>
            <a:ext cx="3479874" cy="4404652"/>
          </a:xfrm>
          <a:prstGeom prst="rect">
            <a:avLst/>
          </a:prstGeom>
        </p:spPr>
      </p:pic>
      <p:pic>
        <p:nvPicPr>
          <p:cNvPr id="11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510" y="1234450"/>
            <a:ext cx="889231" cy="889231"/>
          </a:xfrm>
          <a:prstGeom prst="rect">
            <a:avLst/>
          </a:prstGeom>
        </p:spPr>
      </p:pic>
      <p:pic>
        <p:nvPicPr>
          <p:cNvPr id="12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11" y="1252025"/>
            <a:ext cx="889231" cy="889231"/>
          </a:xfrm>
          <a:prstGeom prst="rect">
            <a:avLst/>
          </a:prstGeom>
        </p:spPr>
      </p:pic>
      <p:pic>
        <p:nvPicPr>
          <p:cNvPr id="13" name="Moneda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912" y="1234450"/>
            <a:ext cx="889231" cy="889231"/>
          </a:xfrm>
          <a:prstGeom prst="rect">
            <a:avLst/>
          </a:prstGeom>
        </p:spPr>
      </p:pic>
      <p:pic>
        <p:nvPicPr>
          <p:cNvPr id="14" name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3" y="3271781"/>
            <a:ext cx="2736000" cy="2736000"/>
          </a:xfrm>
          <a:prstGeom prst="rect">
            <a:avLst/>
          </a:prstGeom>
        </p:spPr>
      </p:pic>
      <p:pic>
        <p:nvPicPr>
          <p:cNvPr id="15" name="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609" y="3271781"/>
            <a:ext cx="2736000" cy="2736000"/>
          </a:xfrm>
          <a:prstGeom prst="rect">
            <a:avLst/>
          </a:prstGeom>
        </p:spPr>
      </p:pic>
      <p:pic>
        <p:nvPicPr>
          <p:cNvPr id="16" name="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731" y="3271781"/>
            <a:ext cx="2736000" cy="2736000"/>
          </a:xfrm>
          <a:prstGeom prst="rect">
            <a:avLst/>
          </a:prstGeom>
        </p:spPr>
      </p:pic>
      <p:sp>
        <p:nvSpPr>
          <p:cNvPr id="2" name="Señal de prohibido 1"/>
          <p:cNvSpPr/>
          <p:nvPr/>
        </p:nvSpPr>
        <p:spPr>
          <a:xfrm>
            <a:off x="6079889" y="2682759"/>
            <a:ext cx="4148013" cy="3725839"/>
          </a:xfrm>
          <a:prstGeom prst="noSmoking">
            <a:avLst/>
          </a:prstGeom>
          <a:solidFill>
            <a:srgbClr val="ED4987"/>
          </a:solidFill>
          <a:ln>
            <a:solidFill>
              <a:srgbClr val="CA14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0.00221 0.640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3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AlphaClouds</vt:lpstr>
      <vt:lpstr>Arial</vt:lpstr>
      <vt:lpstr>Berlin Sans FB Demi</vt:lpstr>
      <vt:lpstr>Calibri</vt:lpstr>
      <vt:lpstr>Calibri Light</vt:lpstr>
      <vt:lpstr>Massallera</vt:lpstr>
      <vt:lpstr>Patchwork Stitchlings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12</cp:revision>
  <dcterms:created xsi:type="dcterms:W3CDTF">2020-07-07T16:34:27Z</dcterms:created>
  <dcterms:modified xsi:type="dcterms:W3CDTF">2020-07-07T17:36:09Z</dcterms:modified>
</cp:coreProperties>
</file>