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4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A2F8D-0C40-4067-A277-9B6B184DD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BD8885-F9D8-4992-A4F6-238B63D3F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C3AF0-6C51-4B59-8E62-2742BBED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B10F7-5E5D-4CAC-A490-0BA50E98C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15AE26-892C-47A4-A8DA-96E23B4C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9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A6692-C113-4BEC-9CD4-C49C4B28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19E03D-3D05-4335-9E87-11B0D63EA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0C824C-C773-4D5E-8D73-C1EEC830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7852F9-4086-45E7-AAA3-345C61B3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1E69C-18E7-4E73-B0B4-FB764724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04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4BBB34-52A1-4C45-8A3F-FB107B19D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F87CC9-4F38-4CBC-8D6D-5E2544BC9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255CD-9E19-4354-A19D-78A9FB84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ACDC2F-B9C4-40C9-8E2B-0171EF873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9F730F-6C3C-4AF9-A527-26DC3104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0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DF79E-2AA0-4011-A5EB-2F449399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DDF534-B720-4A2C-8B7B-320669748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F6198-BA8B-4C46-A926-306F25D3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D5751E-C07C-487B-A4EE-5A1757CC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F02686-D75E-4E66-BF23-A5F423DF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69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2F62B-6B60-4053-AA23-C93B8E5E3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99B304-01ED-41CC-AD46-FD43C30F0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49249-E5FA-4677-86A4-9395C024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F592AC-DDB8-4502-BC5D-80633A28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5AE4A5-A670-4684-B718-733221B9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33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FF5C6-1D2D-4625-8B43-B44167DB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EA1B07-57F6-4F15-AB35-5C5CCDDA2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015DFB-84AC-402E-A32C-B7F90364F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0E8296-9D43-4146-A6AF-D6DB88B0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18AD0-180D-4DEA-8912-59C61673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E29170-2E75-4D17-AD61-7C6BFBD3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20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14838-C56F-43A5-9D56-2B958BF3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3274BE-9C90-405A-BCD1-B4ED81B8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4586D7-E934-4D1B-B060-8F119D2F7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CF805A-5BFD-4C2C-9C0E-6BA68D338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1AC6C2-3303-4E15-B7FC-13A15B38A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2C6B67-7C05-4B3E-944F-991F1409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1C003C-1222-4049-88E9-14B0AA67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60A02B-A5C1-4592-9C16-F8F6FD00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33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10A58-ECD8-49DC-B04A-1F977DC9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AF3A54-C07B-4472-A316-E9E2EBC2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7B781B-943B-4143-8142-7C32ED52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5AF1CC-BA38-4E0E-9D87-E327D48C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03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97FFDA-2320-4809-AEF3-B54BEFF4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4CB89D-5D66-46E1-85D6-84E24878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099B0C-561E-4500-9DB9-B18A3883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8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EB0EC-E0CD-4DE0-B2C4-89A1785B2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7486BF-6076-4DD5-BE9B-4B30D2166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805C68-5127-468C-98E6-EC1E6D420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39DD9C-7A6C-4A5C-9B46-52D803DF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8335F1-887B-4204-A434-A16DE671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0DBB3-42C3-469B-A1B7-672CBE2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31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55B08-D32C-4BB3-B8D2-4331ACAB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DB67A9-00DD-412E-B81A-CA7E36A86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2F2F9F-CF77-4A8C-BE4F-82D7D09F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83D301-8F3B-4D98-BAF5-DBDB5EDB8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27773E-2A80-4C73-AF57-337B5785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001475-E359-4B00-BA4B-948C41C2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24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45E750-AAD0-44BF-B9DB-9FB70E211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CA79B9-96E3-40FB-8684-380CCF5AE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E1606D-138A-48C6-8B8D-54190B87A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EAAB-3CD0-4B7A-B57E-39B32857CA02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15EAA6-AD5B-4705-AB32-3E846CE3E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2E0DD5-5AAC-468C-90FF-F73A53057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5D29-F89D-4BB5-95E3-423A2DE6B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4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347443-9758-4D28-AA74-9519BD65BF0F}"/>
              </a:ext>
            </a:extLst>
          </p:cNvPr>
          <p:cNvSpPr txBox="1"/>
          <p:nvPr/>
        </p:nvSpPr>
        <p:spPr>
          <a:xfrm>
            <a:off x="2193329" y="461395"/>
            <a:ext cx="9163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latin typeface="EscolarRegular" pitchFamily="2" charset="0"/>
              </a:rPr>
              <a:t>¿Cuántas bolas puedo meter en el ábaco?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BB16C0F-AF97-466F-A848-E6C650726B5C}"/>
              </a:ext>
            </a:extLst>
          </p:cNvPr>
          <p:cNvSpPr/>
          <p:nvPr/>
        </p:nvSpPr>
        <p:spPr>
          <a:xfrm>
            <a:off x="4630724" y="4597167"/>
            <a:ext cx="2751589" cy="127512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CD4C900-3857-4AF7-B284-3382F84DB400}"/>
              </a:ext>
            </a:extLst>
          </p:cNvPr>
          <p:cNvSpPr/>
          <p:nvPr/>
        </p:nvSpPr>
        <p:spPr>
          <a:xfrm>
            <a:off x="5781413" y="1708208"/>
            <a:ext cx="450209" cy="344158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900880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29AE712-7BA6-4E86-AF01-5F331ACC0CDF}"/>
              </a:ext>
            </a:extLst>
          </p:cNvPr>
          <p:cNvSpPr txBox="1"/>
          <p:nvPr/>
        </p:nvSpPr>
        <p:spPr>
          <a:xfrm>
            <a:off x="1358624" y="2140836"/>
            <a:ext cx="16694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0" b="1" dirty="0">
                <a:latin typeface="EscolarRegular" pitchFamily="2" charset="0"/>
              </a:rPr>
              <a:t>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E7784F7-E6B9-44E0-8090-96E492660F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608" y="325999"/>
            <a:ext cx="873526" cy="917122"/>
          </a:xfrm>
          <a:prstGeom prst="rect">
            <a:avLst/>
          </a:prstGeom>
        </p:spPr>
      </p:pic>
      <p:pic>
        <p:nvPicPr>
          <p:cNvPr id="11" name="Gráfico 10" descr="Campana">
            <a:extLst>
              <a:ext uri="{FF2B5EF4-FFF2-40B4-BE49-F238E27FC236}">
                <a16:creationId xmlns:a16="http://schemas.microsoft.com/office/drawing/2014/main" id="{6CA1179E-9E7B-4EBE-B13C-7A624FD088B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8671" y="14808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7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07852 -0.04005 C -0.0948 -0.04908 -0.11941 -0.05394 -0.14519 -0.05394 C -0.17435 -0.05394 -0.19792 -0.04908 -0.2142 -0.04005 L -0.29258 1.48148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347443-9758-4D28-AA74-9519BD65BF0F}"/>
              </a:ext>
            </a:extLst>
          </p:cNvPr>
          <p:cNvSpPr txBox="1"/>
          <p:nvPr/>
        </p:nvSpPr>
        <p:spPr>
          <a:xfrm>
            <a:off x="2193329" y="461395"/>
            <a:ext cx="9163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latin typeface="EscolarRegular" pitchFamily="2" charset="0"/>
              </a:rPr>
              <a:t>¿Cuántas bolas puedo meter en el ábaco?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BB16C0F-AF97-466F-A848-E6C650726B5C}"/>
              </a:ext>
            </a:extLst>
          </p:cNvPr>
          <p:cNvSpPr/>
          <p:nvPr/>
        </p:nvSpPr>
        <p:spPr>
          <a:xfrm>
            <a:off x="4630724" y="4597167"/>
            <a:ext cx="2751589" cy="127512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CD4C900-3857-4AF7-B284-3382F84DB400}"/>
              </a:ext>
            </a:extLst>
          </p:cNvPr>
          <p:cNvSpPr/>
          <p:nvPr/>
        </p:nvSpPr>
        <p:spPr>
          <a:xfrm>
            <a:off x="5781413" y="1708208"/>
            <a:ext cx="450209" cy="344158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900880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29AE712-7BA6-4E86-AF01-5F331ACC0CDF}"/>
              </a:ext>
            </a:extLst>
          </p:cNvPr>
          <p:cNvSpPr txBox="1"/>
          <p:nvPr/>
        </p:nvSpPr>
        <p:spPr>
          <a:xfrm>
            <a:off x="1358624" y="2140836"/>
            <a:ext cx="16694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0" b="1" dirty="0" smtClean="0">
                <a:latin typeface="EscolarRegular" pitchFamily="2" charset="0"/>
              </a:rPr>
              <a:t>2</a:t>
            </a:r>
            <a:endParaRPr lang="es-ES" sz="25000" b="1" dirty="0">
              <a:latin typeface="EscolarRegular" pitchFamily="2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E7784F7-E6B9-44E0-8090-96E492660F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608" y="325999"/>
            <a:ext cx="873526" cy="917122"/>
          </a:xfrm>
          <a:prstGeom prst="rect">
            <a:avLst/>
          </a:prstGeom>
        </p:spPr>
      </p:pic>
      <p:pic>
        <p:nvPicPr>
          <p:cNvPr id="11" name="Gráfico 10" descr="Campana">
            <a:extLst>
              <a:ext uri="{FF2B5EF4-FFF2-40B4-BE49-F238E27FC236}">
                <a16:creationId xmlns:a16="http://schemas.microsoft.com/office/drawing/2014/main" id="{6CA1179E-9E7B-4EBE-B13C-7A624FD088B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8671" y="1480846"/>
            <a:ext cx="914400" cy="91440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001160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3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07852 -0.04005 C -0.0948 -0.04908 -0.11941 -0.05394 -0.14519 -0.05394 C -0.17435 -0.05394 -0.19792 -0.04908 -0.2142 -0.04005 L -0.29258 1.48148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-0.07852 -0.04005 C -0.0948 -0.04907 -0.11941 -0.05394 -0.14519 -0.05394 C -0.17435 -0.05394 -0.19792 -0.04907 -0.2142 -0.04005 L -0.29258 0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347443-9758-4D28-AA74-9519BD65BF0F}"/>
              </a:ext>
            </a:extLst>
          </p:cNvPr>
          <p:cNvSpPr txBox="1"/>
          <p:nvPr/>
        </p:nvSpPr>
        <p:spPr>
          <a:xfrm>
            <a:off x="2193329" y="461395"/>
            <a:ext cx="9163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latin typeface="EscolarRegular" pitchFamily="2" charset="0"/>
              </a:rPr>
              <a:t>¿Cuántas bolas puedo meter en el ábaco?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BB16C0F-AF97-466F-A848-E6C650726B5C}"/>
              </a:ext>
            </a:extLst>
          </p:cNvPr>
          <p:cNvSpPr/>
          <p:nvPr/>
        </p:nvSpPr>
        <p:spPr>
          <a:xfrm>
            <a:off x="4630724" y="4597167"/>
            <a:ext cx="2751589" cy="127512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CD4C900-3857-4AF7-B284-3382F84DB400}"/>
              </a:ext>
            </a:extLst>
          </p:cNvPr>
          <p:cNvSpPr/>
          <p:nvPr/>
        </p:nvSpPr>
        <p:spPr>
          <a:xfrm>
            <a:off x="5781413" y="1708208"/>
            <a:ext cx="450209" cy="344158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900880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29AE712-7BA6-4E86-AF01-5F331ACC0CDF}"/>
              </a:ext>
            </a:extLst>
          </p:cNvPr>
          <p:cNvSpPr txBox="1"/>
          <p:nvPr/>
        </p:nvSpPr>
        <p:spPr>
          <a:xfrm>
            <a:off x="1358624" y="2140836"/>
            <a:ext cx="16694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0" b="1" dirty="0" smtClean="0">
                <a:latin typeface="EscolarRegular" pitchFamily="2" charset="0"/>
              </a:rPr>
              <a:t>3</a:t>
            </a:r>
            <a:endParaRPr lang="es-ES" sz="25000" b="1" dirty="0">
              <a:latin typeface="EscolarRegular" pitchFamily="2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E7784F7-E6B9-44E0-8090-96E492660F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608" y="325999"/>
            <a:ext cx="873526" cy="917122"/>
          </a:xfrm>
          <a:prstGeom prst="rect">
            <a:avLst/>
          </a:prstGeom>
        </p:spPr>
      </p:pic>
      <p:pic>
        <p:nvPicPr>
          <p:cNvPr id="11" name="Gráfico 10" descr="Campana">
            <a:extLst>
              <a:ext uri="{FF2B5EF4-FFF2-40B4-BE49-F238E27FC236}">
                <a16:creationId xmlns:a16="http://schemas.microsoft.com/office/drawing/2014/main" id="{6CA1179E-9E7B-4EBE-B13C-7A624FD088B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8671" y="1480846"/>
            <a:ext cx="914400" cy="91440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001160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2058323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5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07852 -0.04005 C -0.0948 -0.04908 -0.11941 -0.05394 -0.14519 -0.05394 C -0.17435 -0.05394 -0.19792 -0.04908 -0.2142 -0.04005 L -0.29258 1.48148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-0.07852 -0.04005 C -0.0948 -0.04907 -0.11941 -0.05394 -0.14519 -0.05394 C -0.17435 -0.05394 -0.19792 -0.04907 -0.2142 -0.04005 L -0.29258 0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5.55112E-17 L -0.07852 -0.04005 C -0.0948 -0.04907 -0.11941 -0.05394 -0.14519 -0.05394 C -0.17435 -0.05394 -0.19792 -0.04907 -0.2142 -0.04005 L -0.29258 5.55112E-1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347443-9758-4D28-AA74-9519BD65BF0F}"/>
              </a:ext>
            </a:extLst>
          </p:cNvPr>
          <p:cNvSpPr txBox="1"/>
          <p:nvPr/>
        </p:nvSpPr>
        <p:spPr>
          <a:xfrm>
            <a:off x="2193329" y="461395"/>
            <a:ext cx="9163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latin typeface="EscolarRegular" pitchFamily="2" charset="0"/>
              </a:rPr>
              <a:t>¿Cuántas bolas puedo meter en el ábaco?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BB16C0F-AF97-466F-A848-E6C650726B5C}"/>
              </a:ext>
            </a:extLst>
          </p:cNvPr>
          <p:cNvSpPr/>
          <p:nvPr/>
        </p:nvSpPr>
        <p:spPr>
          <a:xfrm>
            <a:off x="4630722" y="5442813"/>
            <a:ext cx="2751589" cy="127512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CD4C900-3857-4AF7-B284-3382F84DB400}"/>
              </a:ext>
            </a:extLst>
          </p:cNvPr>
          <p:cNvSpPr/>
          <p:nvPr/>
        </p:nvSpPr>
        <p:spPr>
          <a:xfrm>
            <a:off x="5811554" y="2638793"/>
            <a:ext cx="450209" cy="344158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5442813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29AE712-7BA6-4E86-AF01-5F331ACC0CDF}"/>
              </a:ext>
            </a:extLst>
          </p:cNvPr>
          <p:cNvSpPr txBox="1"/>
          <p:nvPr/>
        </p:nvSpPr>
        <p:spPr>
          <a:xfrm>
            <a:off x="1358624" y="2140836"/>
            <a:ext cx="16694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0" b="1" dirty="0" smtClean="0">
                <a:latin typeface="EscolarRegular" pitchFamily="2" charset="0"/>
              </a:rPr>
              <a:t>4</a:t>
            </a:r>
            <a:endParaRPr lang="es-ES" sz="25000" b="1" dirty="0">
              <a:latin typeface="EscolarRegular" pitchFamily="2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E7784F7-E6B9-44E0-8090-96E492660F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608" y="325999"/>
            <a:ext cx="873526" cy="917122"/>
          </a:xfrm>
          <a:prstGeom prst="rect">
            <a:avLst/>
          </a:prstGeom>
        </p:spPr>
      </p:pic>
      <p:pic>
        <p:nvPicPr>
          <p:cNvPr id="11" name="Gráfico 10" descr="Campana">
            <a:extLst>
              <a:ext uri="{FF2B5EF4-FFF2-40B4-BE49-F238E27FC236}">
                <a16:creationId xmlns:a16="http://schemas.microsoft.com/office/drawing/2014/main" id="{6CA1179E-9E7B-4EBE-B13C-7A624FD088B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8671" y="1480846"/>
            <a:ext cx="914400" cy="91440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4496219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603872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2658485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07852 -0.04005 C -0.0948 -0.04908 -0.11941 -0.05394 -0.14519 -0.05394 C -0.17435 -0.05394 -0.19792 -0.04908 -0.2142 -0.04005 L -0.29258 1.48148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-0.07852 -0.04004 C -0.0948 -0.04907 -0.11941 -0.05393 -0.14519 -0.05393 C -0.17435 -0.05393 -0.19792 -0.04907 -0.2142 -0.04004 L -0.29258 -4.07407E-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07852 -0.04004 C -0.0948 -0.04907 -0.11941 -0.05393 -0.14519 -0.05393 C -0.17435 -0.05393 -0.19792 -0.04907 -0.2142 -0.04004 L -0.29258 -1.48148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-0.07852 -0.04005 C -0.0948 -0.04907 -0.11941 -0.05394 -0.14519 -0.05394 C -0.17435 -0.05394 -0.19792 -0.04907 -0.2142 -0.04005 L -0.29258 0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347443-9758-4D28-AA74-9519BD65BF0F}"/>
              </a:ext>
            </a:extLst>
          </p:cNvPr>
          <p:cNvSpPr txBox="1"/>
          <p:nvPr/>
        </p:nvSpPr>
        <p:spPr>
          <a:xfrm>
            <a:off x="2193329" y="461395"/>
            <a:ext cx="9163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latin typeface="EscolarRegular" pitchFamily="2" charset="0"/>
              </a:rPr>
              <a:t>¿Cuántas bolas puedo meter en el ábaco?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BB16C0F-AF97-466F-A848-E6C650726B5C}"/>
              </a:ext>
            </a:extLst>
          </p:cNvPr>
          <p:cNvSpPr/>
          <p:nvPr/>
        </p:nvSpPr>
        <p:spPr>
          <a:xfrm>
            <a:off x="4630722" y="5442813"/>
            <a:ext cx="2751589" cy="127512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CD4C900-3857-4AF7-B284-3382F84DB400}"/>
              </a:ext>
            </a:extLst>
          </p:cNvPr>
          <p:cNvSpPr/>
          <p:nvPr/>
        </p:nvSpPr>
        <p:spPr>
          <a:xfrm>
            <a:off x="5811554" y="1480847"/>
            <a:ext cx="450209" cy="459953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5442813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29AE712-7BA6-4E86-AF01-5F331ACC0CDF}"/>
              </a:ext>
            </a:extLst>
          </p:cNvPr>
          <p:cNvSpPr txBox="1"/>
          <p:nvPr/>
        </p:nvSpPr>
        <p:spPr>
          <a:xfrm>
            <a:off x="1358624" y="2140836"/>
            <a:ext cx="16694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0" b="1" dirty="0" smtClean="0">
                <a:latin typeface="EscolarRegular" pitchFamily="2" charset="0"/>
              </a:rPr>
              <a:t>5</a:t>
            </a:r>
            <a:endParaRPr lang="es-ES" sz="25000" b="1" dirty="0">
              <a:latin typeface="EscolarRegular" pitchFamily="2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E7784F7-E6B9-44E0-8090-96E492660F3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9608" y="325999"/>
            <a:ext cx="873526" cy="917122"/>
          </a:xfrm>
          <a:prstGeom prst="rect">
            <a:avLst/>
          </a:prstGeom>
        </p:spPr>
      </p:pic>
      <p:pic>
        <p:nvPicPr>
          <p:cNvPr id="11" name="Gráfico 10" descr="Campana">
            <a:extLst>
              <a:ext uri="{FF2B5EF4-FFF2-40B4-BE49-F238E27FC236}">
                <a16:creationId xmlns:a16="http://schemas.microsoft.com/office/drawing/2014/main" id="{6CA1179E-9E7B-4EBE-B13C-7A624FD088B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4436" y="3514163"/>
            <a:ext cx="914400" cy="91440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4496219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3603872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2658485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7325620-3083-45E2-AE4F-46CD6565FD43}"/>
              </a:ext>
            </a:extLst>
          </p:cNvPr>
          <p:cNvSpPr/>
          <p:nvPr/>
        </p:nvSpPr>
        <p:spPr>
          <a:xfrm>
            <a:off x="9134605" y="1757349"/>
            <a:ext cx="864066" cy="8556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8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07852 -0.04005 C -0.0948 -0.04908 -0.11941 -0.05394 -0.14519 -0.05394 C -0.17435 -0.05394 -0.19792 -0.04908 -0.2142 -0.04005 L -0.29258 1.48148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-0.07852 -0.04004 C -0.0948 -0.04907 -0.11941 -0.05393 -0.14519 -0.05393 C -0.17435 -0.05393 -0.19792 -0.04907 -0.2142 -0.04004 L -0.29258 -4.07407E-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07852 -0.04004 C -0.0948 -0.04907 -0.11941 -0.05393 -0.14519 -0.05393 C -0.17435 -0.05393 -0.19792 -0.04907 -0.2142 -0.04004 L -0.29258 -1.48148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-0.07852 -0.04005 C -0.0948 -0.04907 -0.11941 -0.05394 -0.14519 -0.05394 C -0.17435 -0.05394 -0.19792 -0.04907 -0.2142 -0.04005 L -0.29258 0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07852 -0.04005 C -0.0948 -0.04908 -0.11941 -0.05394 -0.14519 -0.05394 C -0.17435 -0.05394 -0.19792 -0.04908 -0.2142 -0.04005 L -0.29258 1.48148E-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50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EscolarRegular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Lucas</dc:creator>
  <cp:lastModifiedBy>Miravalles</cp:lastModifiedBy>
  <cp:revision>24</cp:revision>
  <dcterms:created xsi:type="dcterms:W3CDTF">2020-07-13T13:55:55Z</dcterms:created>
  <dcterms:modified xsi:type="dcterms:W3CDTF">2020-07-20T08:59:24Z</dcterms:modified>
</cp:coreProperties>
</file>