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0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81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48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7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51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8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78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95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49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01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41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A049-4A99-4316-97E0-114B33396AE0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E687-FA3B-4D82-8C0E-D5B7AB5A39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02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echa: pentágono 10">
            <a:extLst>
              <a:ext uri="{FF2B5EF4-FFF2-40B4-BE49-F238E27FC236}">
                <a16:creationId xmlns:a16="http://schemas.microsoft.com/office/drawing/2014/main" id="{76AC50E9-F7D7-4DC3-950D-5CB9893FAA47}"/>
              </a:ext>
            </a:extLst>
          </p:cNvPr>
          <p:cNvSpPr/>
          <p:nvPr/>
        </p:nvSpPr>
        <p:spPr>
          <a:xfrm rot="2803384">
            <a:off x="5766293" y="5063630"/>
            <a:ext cx="827511" cy="817701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pentágono 9">
            <a:extLst>
              <a:ext uri="{FF2B5EF4-FFF2-40B4-BE49-F238E27FC236}">
                <a16:creationId xmlns:a16="http://schemas.microsoft.com/office/drawing/2014/main" id="{36F02C68-8EB3-49BF-8E2E-86DFADD03B11}"/>
              </a:ext>
            </a:extLst>
          </p:cNvPr>
          <p:cNvSpPr/>
          <p:nvPr/>
        </p:nvSpPr>
        <p:spPr>
          <a:xfrm rot="7919339">
            <a:off x="2550814" y="5095278"/>
            <a:ext cx="827511" cy="817701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B4E3934D-807E-46D1-846E-8242AE9D5F18}"/>
              </a:ext>
            </a:extLst>
          </p:cNvPr>
          <p:cNvSpPr/>
          <p:nvPr/>
        </p:nvSpPr>
        <p:spPr>
          <a:xfrm>
            <a:off x="2319130" y="1156357"/>
            <a:ext cx="4505739" cy="454528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AAAC66A-AA9D-402E-B637-AC22707BC6A5}"/>
              </a:ext>
            </a:extLst>
          </p:cNvPr>
          <p:cNvSpPr/>
          <p:nvPr/>
        </p:nvSpPr>
        <p:spPr>
          <a:xfrm>
            <a:off x="2524643" y="1315383"/>
            <a:ext cx="4094712" cy="422723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pic>
        <p:nvPicPr>
          <p:cNvPr id="7" name="Imagen 6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98A27A36-B8B2-4D29-8C23-55B9F11F8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03" y="2261303"/>
            <a:ext cx="2335391" cy="233539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0039498-506E-4947-A814-FFE8F35AF949}"/>
              </a:ext>
            </a:extLst>
          </p:cNvPr>
          <p:cNvSpPr txBox="1"/>
          <p:nvPr/>
        </p:nvSpPr>
        <p:spPr>
          <a:xfrm>
            <a:off x="2790332" y="1898525"/>
            <a:ext cx="3563331" cy="72555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s-ES" sz="4000" dirty="0">
                <a:latin typeface="Book Antiqua" panose="02040602050305030304" pitchFamily="18" charset="0"/>
              </a:rPr>
              <a:t>       Diploma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286F815-185A-4DB8-B8D6-07B32633520E}"/>
              </a:ext>
            </a:extLst>
          </p:cNvPr>
          <p:cNvSpPr txBox="1"/>
          <p:nvPr/>
        </p:nvSpPr>
        <p:spPr>
          <a:xfrm>
            <a:off x="3013776" y="3441782"/>
            <a:ext cx="3195962" cy="151769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es-E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ser una superheroína</a:t>
            </a:r>
          </a:p>
        </p:txBody>
      </p:sp>
    </p:spTree>
    <p:extLst>
      <p:ext uri="{BB962C8B-B14F-4D97-AF65-F5344CB8AC3E}">
        <p14:creationId xmlns:p14="http://schemas.microsoft.com/office/powerpoint/2010/main" val="2948529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yaiza yurena garcía morales</dc:creator>
  <cp:lastModifiedBy>yaiza yurena garcía morales</cp:lastModifiedBy>
  <cp:revision>4</cp:revision>
  <dcterms:created xsi:type="dcterms:W3CDTF">2020-06-18T04:49:34Z</dcterms:created>
  <dcterms:modified xsi:type="dcterms:W3CDTF">2020-06-18T05:27:34Z</dcterms:modified>
</cp:coreProperties>
</file>