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563B"/>
    <a:srgbClr val="CC5D2B"/>
    <a:srgbClr val="C20409"/>
    <a:srgbClr val="CB6979"/>
    <a:srgbClr val="FF1A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6"/>
    <p:restoredTop sz="94674"/>
  </p:normalViewPr>
  <p:slideViewPr>
    <p:cSldViewPr snapToGrid="0" snapToObjects="1">
      <p:cViewPr>
        <p:scale>
          <a:sx n="97" d="100"/>
          <a:sy n="97" d="100"/>
        </p:scale>
        <p:origin x="1992" y="9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0B9C68-A032-8842-8322-3DEB85C60C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C243F99-8B20-0444-BD25-CD92DEED9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1FF603-EEA8-9148-AE84-1F9575BB1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14A22-A987-AB4B-B1AC-A02FEBB91950}" type="datetimeFigureOut">
              <a:rPr lang="es-ES" smtClean="0"/>
              <a:t>17/5/20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CCBD87-9CA2-2F47-9B91-79D9101F2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2818A4-1722-564C-BC82-A9A539B2A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4019-5827-F54C-B7AC-619F1D3A45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3455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EDD6DB-DDBA-0942-B56D-97388EE92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91C68EC-1734-5240-8692-19FDD735F1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CB049C-6152-114F-838C-78815C207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14A22-A987-AB4B-B1AC-A02FEBB91950}" type="datetimeFigureOut">
              <a:rPr lang="es-ES" smtClean="0"/>
              <a:t>17/5/20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476E7F-4F24-8E4E-B71D-168AEA2C3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A33915-1259-A64A-8A07-C18D0EB91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4019-5827-F54C-B7AC-619F1D3A45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836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D2CAB87-14B6-AC42-9952-DD4B8345CF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208C730-822A-3448-8168-FB718BF8B6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39D84A-2900-FF40-B882-673E39A8D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14A22-A987-AB4B-B1AC-A02FEBB91950}" type="datetimeFigureOut">
              <a:rPr lang="es-ES" smtClean="0"/>
              <a:t>17/5/20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028761-A8EC-8942-B013-38A164338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167A51-6BAD-5A48-B143-DBC8BA899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4019-5827-F54C-B7AC-619F1D3A45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7642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15A4EE-7D7D-C240-AE51-4355F445F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4C6ACF-48CC-1A4C-8394-56AC81BFA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93E60E-15A0-9F44-88AF-B0EF3A5F4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14A22-A987-AB4B-B1AC-A02FEBB91950}" type="datetimeFigureOut">
              <a:rPr lang="es-ES" smtClean="0"/>
              <a:t>17/5/20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FC3DC1-8D73-6C47-8461-1708BFA15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4F47C2-A579-6D4F-A0E6-755E848E2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4019-5827-F54C-B7AC-619F1D3A45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0730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B26A0B-AA9E-044B-B31B-A2EBAB430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823CA3-CC37-8044-B97D-6EA0AB558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A53C07-F5F6-884E-9372-AA45B09BB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14A22-A987-AB4B-B1AC-A02FEBB91950}" type="datetimeFigureOut">
              <a:rPr lang="es-ES" smtClean="0"/>
              <a:t>17/5/20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FEAFCE-24E2-2242-BDF5-726704B19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827028-A78E-5643-A8BF-0EF6A558A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4019-5827-F54C-B7AC-619F1D3A45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8738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36E711-64F5-644B-9408-481D6190E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C040E0-A8E3-1B48-A6DF-9D7274488B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459DA43-BA65-1740-B6FB-2B6C700285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970453-9C6F-5847-80A9-D0F489BED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14A22-A987-AB4B-B1AC-A02FEBB91950}" type="datetimeFigureOut">
              <a:rPr lang="es-ES" smtClean="0"/>
              <a:t>17/5/20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95238D9-A985-B04E-991B-B77D40CA1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0AA38A8-0311-7445-9C5D-62B4472D6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4019-5827-F54C-B7AC-619F1D3A45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328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FF6C21-75AA-5942-974C-62C0F16AB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C8D5DCB-4D64-1D4F-804E-098A316ED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FBAD997-FC6D-AE47-8AF5-D03C10D4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4D93F73-3B22-A249-8BF7-AB4900D86A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38951F0-F916-C840-8B85-15A455E4C0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814DBA2-7663-6545-A4E6-D9C0E6A85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14A22-A987-AB4B-B1AC-A02FEBB91950}" type="datetimeFigureOut">
              <a:rPr lang="es-ES" smtClean="0"/>
              <a:t>17/5/20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87DE010-969D-1041-BCD7-1314FA5C8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B2B8BD0-B722-A94E-8BFC-4751B191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4019-5827-F54C-B7AC-619F1D3A45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253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E2AC11-82AE-8849-B7B0-2B699B793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0D6F32A-08D4-8D44-9B0C-A179E6CDC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14A22-A987-AB4B-B1AC-A02FEBB91950}" type="datetimeFigureOut">
              <a:rPr lang="es-ES" smtClean="0"/>
              <a:t>17/5/20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66B44FA-849A-7A4D-91B9-2F65A10CA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FC60CA4-59E0-7344-96F4-1298D290F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4019-5827-F54C-B7AC-619F1D3A45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1696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1A47F11-2F49-A34A-AB72-5309E12EF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14A22-A987-AB4B-B1AC-A02FEBB91950}" type="datetimeFigureOut">
              <a:rPr lang="es-ES" smtClean="0"/>
              <a:t>17/5/20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640930F-301A-C340-B00B-E8A83DA86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0D68F9F-C3D4-B849-B769-B30341993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4019-5827-F54C-B7AC-619F1D3A45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922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F64ECE-ABF8-2541-9614-9FF5278BA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609A94-5491-C047-A6DB-228859847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938C57F-2CA5-2D4F-BC22-2CA4480044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94416A-BED1-4B40-94CF-FD4FB0BF9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14A22-A987-AB4B-B1AC-A02FEBB91950}" type="datetimeFigureOut">
              <a:rPr lang="es-ES" smtClean="0"/>
              <a:t>17/5/20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61B3154-BF67-EA4C-97B6-0134439FC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981E49-C1AD-5D49-A714-A3E78106E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4019-5827-F54C-B7AC-619F1D3A45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0116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A1F80A-CC16-3344-8A90-E6494B617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348C06B-533F-3940-B1C9-E1C1FC8C84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C8A1C0-F6C0-AB44-ABD5-401908CF9C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8B10E46-586C-3842-8002-2E758F234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14A22-A987-AB4B-B1AC-A02FEBB91950}" type="datetimeFigureOut">
              <a:rPr lang="es-ES" smtClean="0"/>
              <a:t>17/5/20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0098335-8389-804E-814D-B01861AC1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7EBC9D1-A669-2541-B159-FB426B822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84019-5827-F54C-B7AC-619F1D3A45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947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908B02B-A078-6546-8DCD-AAE463110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5617927-4AB8-224F-A8F6-8F8F8A953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883C54-434B-964A-9CBC-0132B08DD7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14A22-A987-AB4B-B1AC-A02FEBB91950}" type="datetimeFigureOut">
              <a:rPr lang="es-ES" smtClean="0"/>
              <a:t>17/5/20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613E9F-BD5B-E347-92B6-27D3EABF36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CD3C22-3172-CC4F-910B-920471E3E3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84019-5827-F54C-B7AC-619F1D3A45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1360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>
            <a:extLst>
              <a:ext uri="{FF2B5EF4-FFF2-40B4-BE49-F238E27FC236}">
                <a16:creationId xmlns:a16="http://schemas.microsoft.com/office/drawing/2014/main" id="{8048EB08-C091-1542-B893-9FDCCB31A2E0}"/>
              </a:ext>
            </a:extLst>
          </p:cNvPr>
          <p:cNvGrpSpPr/>
          <p:nvPr/>
        </p:nvGrpSpPr>
        <p:grpSpPr>
          <a:xfrm>
            <a:off x="2763052" y="189000"/>
            <a:ext cx="6480000" cy="6480000"/>
            <a:chOff x="2763052" y="189000"/>
            <a:chExt cx="6480000" cy="6480000"/>
          </a:xfrm>
        </p:grpSpPr>
        <p:sp>
          <p:nvSpPr>
            <p:cNvPr id="4" name="Elipse 3">
              <a:extLst>
                <a:ext uri="{FF2B5EF4-FFF2-40B4-BE49-F238E27FC236}">
                  <a16:creationId xmlns:a16="http://schemas.microsoft.com/office/drawing/2014/main" id="{C68DB0FB-A3EA-ED4D-978F-0CAB2EDEB2EF}"/>
                </a:ext>
              </a:extLst>
            </p:cNvPr>
            <p:cNvSpPr/>
            <p:nvPr/>
          </p:nvSpPr>
          <p:spPr>
            <a:xfrm>
              <a:off x="2763052" y="189000"/>
              <a:ext cx="6480000" cy="6480000"/>
            </a:xfrm>
            <a:prstGeom prst="ellipse">
              <a:avLst/>
            </a:prstGeom>
            <a:blipFill dpi="0" rotWithShape="1">
              <a:blip r:embed="rId2"/>
              <a:srcRect/>
              <a:tile tx="0" ty="0" sx="50000" sy="50000" flip="none" algn="tl"/>
            </a:blipFill>
            <a:ln w="104775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b="1" dirty="0"/>
            </a:p>
          </p:txBody>
        </p:sp>
        <p:sp>
          <p:nvSpPr>
            <p:cNvPr id="5" name="Elipse 4">
              <a:extLst>
                <a:ext uri="{FF2B5EF4-FFF2-40B4-BE49-F238E27FC236}">
                  <a16:creationId xmlns:a16="http://schemas.microsoft.com/office/drawing/2014/main" id="{8FCF7CC7-E84D-3D44-8DD4-D282CE4CC819}"/>
                </a:ext>
              </a:extLst>
            </p:cNvPr>
            <p:cNvSpPr/>
            <p:nvPr/>
          </p:nvSpPr>
          <p:spPr>
            <a:xfrm>
              <a:off x="3303052" y="729000"/>
              <a:ext cx="5400000" cy="5400000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2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b="1" dirty="0"/>
            </a:p>
          </p:txBody>
        </p:sp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A82F19F1-10C6-074F-9709-9CC0DF93E47F}"/>
                </a:ext>
              </a:extLst>
            </p:cNvPr>
            <p:cNvSpPr txBox="1"/>
            <p:nvPr/>
          </p:nvSpPr>
          <p:spPr>
            <a:xfrm rot="764271">
              <a:off x="3929656" y="1420960"/>
              <a:ext cx="4332690" cy="3763113"/>
            </a:xfrm>
            <a:prstGeom prst="rect">
              <a:avLst/>
            </a:prstGeom>
            <a:noFill/>
          </p:spPr>
          <p:txBody>
            <a:bodyPr wrap="square" rtlCol="0">
              <a:prstTxWarp prst="textCircle">
                <a:avLst/>
              </a:prstTxWarp>
              <a:spAutoFit/>
            </a:bodyPr>
            <a:lstStyle/>
            <a:p>
              <a:r>
                <a:rPr lang="es-ES" sz="3000" dirty="0">
                  <a:latin typeface="KG Lego House" panose="02000503000000020004" pitchFamily="2" charset="77"/>
                </a:rPr>
                <a:t>Al </a:t>
              </a:r>
              <a:r>
                <a:rPr lang="es-ES" sz="3000" dirty="0" err="1">
                  <a:latin typeface="KG Lego House" panose="02000503000000020004" pitchFamily="2" charset="77"/>
                </a:rPr>
                <a:t>millor</a:t>
              </a:r>
              <a:r>
                <a:rPr lang="es-ES" sz="3000" dirty="0">
                  <a:latin typeface="KG Lego House" panose="02000503000000020004" pitchFamily="2" charset="77"/>
                </a:rPr>
                <a:t> </a:t>
              </a:r>
              <a:r>
                <a:rPr lang="es-ES" sz="3000" b="1" spc="300" dirty="0">
                  <a:solidFill>
                    <a:srgbClr val="C20409"/>
                  </a:solidFill>
                  <a:latin typeface="KG Inimitable Original" panose="02000000000000000000" pitchFamily="2" charset="77"/>
                </a:rPr>
                <a:t>A</a:t>
              </a:r>
              <a:r>
                <a:rPr lang="es-ES" sz="3000" b="1" spc="300" dirty="0">
                  <a:solidFill>
                    <a:schemeClr val="accent6">
                      <a:lumMod val="75000"/>
                    </a:schemeClr>
                  </a:solidFill>
                  <a:latin typeface="KG Inimitable Original" panose="02000000000000000000" pitchFamily="2" charset="77"/>
                </a:rPr>
                <a:t>L</a:t>
              </a:r>
              <a:r>
                <a:rPr lang="es-ES" sz="3000" b="1" spc="300" dirty="0">
                  <a:solidFill>
                    <a:schemeClr val="accent2">
                      <a:lumMod val="50000"/>
                    </a:schemeClr>
                  </a:solidFill>
                  <a:latin typeface="KG Inimitable Original" panose="02000000000000000000" pitchFamily="2" charset="77"/>
                </a:rPr>
                <a:t>U</a:t>
              </a:r>
              <a:r>
                <a:rPr lang="es-ES" sz="3000" b="1" spc="300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KG Inimitable Original" panose="02000000000000000000" pitchFamily="2" charset="77"/>
                </a:rPr>
                <a:t>M</a:t>
              </a:r>
              <a:r>
                <a:rPr lang="es-ES" sz="3000" b="1" spc="300" dirty="0">
                  <a:solidFill>
                    <a:srgbClr val="C20409"/>
                  </a:solidFill>
                  <a:latin typeface="KG Inimitable Original" panose="02000000000000000000" pitchFamily="2" charset="77"/>
                </a:rPr>
                <a:t>N</a:t>
              </a:r>
              <a:r>
                <a:rPr lang="es-ES" sz="3000" b="1" spc="300" dirty="0">
                  <a:solidFill>
                    <a:srgbClr val="CC5D2B"/>
                  </a:solidFill>
                  <a:latin typeface="KG Inimitable Original" panose="02000000000000000000" pitchFamily="2" charset="77"/>
                </a:rPr>
                <a:t>A</a:t>
              </a:r>
              <a:r>
                <a:rPr lang="es-ES" sz="3000" b="1" spc="300" dirty="0">
                  <a:solidFill>
                    <a:schemeClr val="accent6">
                      <a:lumMod val="75000"/>
                    </a:schemeClr>
                  </a:solidFill>
                  <a:latin typeface="KG Inimitable Original" panose="02000000000000000000" pitchFamily="2" charset="77"/>
                </a:rPr>
                <a:t>T</a:t>
              </a:r>
              <a:r>
                <a:rPr lang="es-ES" sz="3000" spc="300" dirty="0">
                  <a:latin typeface="KG Lego House" panose="02000503000000020004" pitchFamily="2" charset="77"/>
                </a:rPr>
                <a:t> </a:t>
              </a:r>
              <a:r>
                <a:rPr lang="es-ES" sz="3000" dirty="0">
                  <a:latin typeface="KG Lego House" panose="02000503000000020004" pitchFamily="2" charset="77"/>
                </a:rPr>
                <a:t>del </a:t>
              </a:r>
              <a:r>
                <a:rPr lang="es-ES" sz="3000" b="1" dirty="0">
                  <a:latin typeface="KG Lavender Lime" panose="02000000000000000000" pitchFamily="2" charset="77"/>
                </a:rPr>
                <a:t>MÓN</a:t>
              </a:r>
            </a:p>
          </p:txBody>
        </p:sp>
        <p:sp>
          <p:nvSpPr>
            <p:cNvPr id="11" name="Elipse 10">
              <a:extLst>
                <a:ext uri="{FF2B5EF4-FFF2-40B4-BE49-F238E27FC236}">
                  <a16:creationId xmlns:a16="http://schemas.microsoft.com/office/drawing/2014/main" id="{20DAD343-B8D5-E945-BC17-A29B318BCB6C}"/>
                </a:ext>
              </a:extLst>
            </p:cNvPr>
            <p:cNvSpPr/>
            <p:nvPr/>
          </p:nvSpPr>
          <p:spPr>
            <a:xfrm>
              <a:off x="3843052" y="1680210"/>
              <a:ext cx="4409408" cy="4195823"/>
            </a:xfrm>
            <a:prstGeom prst="ellipse">
              <a:avLst/>
            </a:prstGeom>
            <a:solidFill>
              <a:srgbClr val="EE56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8" name="Imagen 7">
              <a:extLst>
                <a:ext uri="{FF2B5EF4-FFF2-40B4-BE49-F238E27FC236}">
                  <a16:creationId xmlns:a16="http://schemas.microsoft.com/office/drawing/2014/main" id="{296E84AC-64A7-3545-BEC0-FA9A05AC31F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90082" y="2801061"/>
              <a:ext cx="1997522" cy="1997522"/>
            </a:xfrm>
            <a:prstGeom prst="rect">
              <a:avLst/>
            </a:prstGeom>
          </p:spPr>
        </p:pic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DFD88934-24AB-FB4E-B1D8-DAAF1A8BB06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53013" y="2801061"/>
              <a:ext cx="1994138" cy="199413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29400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FAFC1CAB-C9CA-894F-BC24-C284B73C76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2022" y="3469971"/>
            <a:ext cx="3129915" cy="3123884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ACD32288-24F8-7646-A148-4FAE3AE989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260" y="3469971"/>
            <a:ext cx="3129915" cy="3123884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DBA10B02-A9D6-884D-8B8D-0D583ED7E7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2022" y="203531"/>
            <a:ext cx="3129915" cy="3123884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4094DAB0-7EA2-3543-A4B6-ADC63DA6C7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3483" y="203531"/>
            <a:ext cx="3129915" cy="3123884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6D77025E-70E5-9E4B-A64E-20671EAACC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4893" y="3469971"/>
            <a:ext cx="3129915" cy="3123884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6A6AECB2-A2F2-A94C-BE54-C6232F0EC9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260" y="158127"/>
            <a:ext cx="3129915" cy="3123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6541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22578</TotalTime>
  <Words>5</Words>
  <Application>Microsoft Macintosh PowerPoint</Application>
  <PresentationFormat>Panorámica</PresentationFormat>
  <Paragraphs>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KG Inimitable Original</vt:lpstr>
      <vt:lpstr>KG Lavender Lime</vt:lpstr>
      <vt:lpstr>KG Lego House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Jessica de la Torre</dc:creator>
  <cp:lastModifiedBy>Jessica de la Torre</cp:lastModifiedBy>
  <cp:revision>10</cp:revision>
  <dcterms:created xsi:type="dcterms:W3CDTF">2020-05-17T15:40:37Z</dcterms:created>
  <dcterms:modified xsi:type="dcterms:W3CDTF">2020-06-02T07:59:09Z</dcterms:modified>
</cp:coreProperties>
</file>