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6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480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80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752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972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629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247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277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799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987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604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738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91090-4243-4C47-99D8-EAAEC7E3D919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2F3B-45E7-44CE-8031-8504491A2D7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004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eis: nicht ausgefüllt 3">
            <a:extLst>
              <a:ext uri="{FF2B5EF4-FFF2-40B4-BE49-F238E27FC236}">
                <a16:creationId xmlns:a16="http://schemas.microsoft.com/office/drawing/2014/main" id="{EA31AF91-550F-4747-BAC6-08901C1B0C2A}"/>
              </a:ext>
            </a:extLst>
          </p:cNvPr>
          <p:cNvSpPr/>
          <p:nvPr/>
        </p:nvSpPr>
        <p:spPr>
          <a:xfrm>
            <a:off x="272955" y="109183"/>
            <a:ext cx="2031243" cy="178103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Kreis: nicht ausgefüllt 4">
            <a:extLst>
              <a:ext uri="{FF2B5EF4-FFF2-40B4-BE49-F238E27FC236}">
                <a16:creationId xmlns:a16="http://schemas.microsoft.com/office/drawing/2014/main" id="{A3B3DBF0-7231-480C-B27B-6733FF5E8166}"/>
              </a:ext>
            </a:extLst>
          </p:cNvPr>
          <p:cNvSpPr/>
          <p:nvPr/>
        </p:nvSpPr>
        <p:spPr>
          <a:xfrm>
            <a:off x="6553199" y="177422"/>
            <a:ext cx="2031243" cy="1781032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Kreis: nicht ausgefüllt 5">
            <a:extLst>
              <a:ext uri="{FF2B5EF4-FFF2-40B4-BE49-F238E27FC236}">
                <a16:creationId xmlns:a16="http://schemas.microsoft.com/office/drawing/2014/main" id="{BFD094C0-8824-4887-AF56-7F96CE0A823B}"/>
              </a:ext>
            </a:extLst>
          </p:cNvPr>
          <p:cNvSpPr/>
          <p:nvPr/>
        </p:nvSpPr>
        <p:spPr>
          <a:xfrm>
            <a:off x="272955" y="4647064"/>
            <a:ext cx="2031243" cy="1781032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7" name="Kreis: nicht ausgefüllt 6">
            <a:extLst>
              <a:ext uri="{FF2B5EF4-FFF2-40B4-BE49-F238E27FC236}">
                <a16:creationId xmlns:a16="http://schemas.microsoft.com/office/drawing/2014/main" id="{BD4E498A-4CFF-4BAB-A1E8-3F75E70B475A}"/>
              </a:ext>
            </a:extLst>
          </p:cNvPr>
          <p:cNvSpPr/>
          <p:nvPr/>
        </p:nvSpPr>
        <p:spPr>
          <a:xfrm>
            <a:off x="6553199" y="4715303"/>
            <a:ext cx="2031243" cy="1781032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0347E591-BF58-426C-AF99-9A4C6EF7CFDA}"/>
              </a:ext>
            </a:extLst>
          </p:cNvPr>
          <p:cNvGrpSpPr/>
          <p:nvPr/>
        </p:nvGrpSpPr>
        <p:grpSpPr>
          <a:xfrm>
            <a:off x="3994292" y="648049"/>
            <a:ext cx="693470" cy="1966499"/>
            <a:chOff x="3960122" y="491318"/>
            <a:chExt cx="748358" cy="2784145"/>
          </a:xfrm>
        </p:grpSpPr>
        <p:sp>
          <p:nvSpPr>
            <p:cNvPr id="8" name="Wolke 7">
              <a:extLst>
                <a:ext uri="{FF2B5EF4-FFF2-40B4-BE49-F238E27FC236}">
                  <a16:creationId xmlns:a16="http://schemas.microsoft.com/office/drawing/2014/main" id="{4ECE03F4-968B-4632-A7DD-679F9DA7798A}"/>
                </a:ext>
              </a:extLst>
            </p:cNvPr>
            <p:cNvSpPr/>
            <p:nvPr/>
          </p:nvSpPr>
          <p:spPr>
            <a:xfrm>
              <a:off x="3960124" y="1221474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Wolke 8">
              <a:extLst>
                <a:ext uri="{FF2B5EF4-FFF2-40B4-BE49-F238E27FC236}">
                  <a16:creationId xmlns:a16="http://schemas.microsoft.com/office/drawing/2014/main" id="{08CA3E3D-D7B2-4357-875D-2D61D45F7869}"/>
                </a:ext>
              </a:extLst>
            </p:cNvPr>
            <p:cNvSpPr/>
            <p:nvPr/>
          </p:nvSpPr>
          <p:spPr>
            <a:xfrm>
              <a:off x="3960124" y="1951630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Wolke 9">
              <a:extLst>
                <a:ext uri="{FF2B5EF4-FFF2-40B4-BE49-F238E27FC236}">
                  <a16:creationId xmlns:a16="http://schemas.microsoft.com/office/drawing/2014/main" id="{A4DEC782-D83E-4350-B4C0-422070C7CE49}"/>
                </a:ext>
              </a:extLst>
            </p:cNvPr>
            <p:cNvSpPr/>
            <p:nvPr/>
          </p:nvSpPr>
          <p:spPr>
            <a:xfrm>
              <a:off x="3960123" y="2661314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" name="Wolke 10">
              <a:extLst>
                <a:ext uri="{FF2B5EF4-FFF2-40B4-BE49-F238E27FC236}">
                  <a16:creationId xmlns:a16="http://schemas.microsoft.com/office/drawing/2014/main" id="{D8149551-65B5-4710-8AC3-9E78C85547B8}"/>
                </a:ext>
              </a:extLst>
            </p:cNvPr>
            <p:cNvSpPr/>
            <p:nvPr/>
          </p:nvSpPr>
          <p:spPr>
            <a:xfrm>
              <a:off x="3960122" y="491318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3D89FCC5-6143-4B65-B1CF-979909DC7F21}"/>
              </a:ext>
            </a:extLst>
          </p:cNvPr>
          <p:cNvGrpSpPr/>
          <p:nvPr/>
        </p:nvGrpSpPr>
        <p:grpSpPr>
          <a:xfrm>
            <a:off x="3994292" y="3964675"/>
            <a:ext cx="693470" cy="1966499"/>
            <a:chOff x="3987418" y="3391470"/>
            <a:chExt cx="748358" cy="2784145"/>
          </a:xfrm>
        </p:grpSpPr>
        <p:sp>
          <p:nvSpPr>
            <p:cNvPr id="12" name="Wolke 11">
              <a:extLst>
                <a:ext uri="{FF2B5EF4-FFF2-40B4-BE49-F238E27FC236}">
                  <a16:creationId xmlns:a16="http://schemas.microsoft.com/office/drawing/2014/main" id="{3C0AE18A-4BBB-4531-8CED-71BC2035D8CB}"/>
                </a:ext>
              </a:extLst>
            </p:cNvPr>
            <p:cNvSpPr/>
            <p:nvPr/>
          </p:nvSpPr>
          <p:spPr>
            <a:xfrm>
              <a:off x="3987420" y="4121626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Wolke 12">
              <a:extLst>
                <a:ext uri="{FF2B5EF4-FFF2-40B4-BE49-F238E27FC236}">
                  <a16:creationId xmlns:a16="http://schemas.microsoft.com/office/drawing/2014/main" id="{057182EC-6E9C-47F8-BAB0-9D1CB6C5A203}"/>
                </a:ext>
              </a:extLst>
            </p:cNvPr>
            <p:cNvSpPr/>
            <p:nvPr/>
          </p:nvSpPr>
          <p:spPr>
            <a:xfrm>
              <a:off x="3987420" y="4851782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" name="Wolke 13">
              <a:extLst>
                <a:ext uri="{FF2B5EF4-FFF2-40B4-BE49-F238E27FC236}">
                  <a16:creationId xmlns:a16="http://schemas.microsoft.com/office/drawing/2014/main" id="{CFF98232-4BB2-4461-A097-7DD3182D96E1}"/>
                </a:ext>
              </a:extLst>
            </p:cNvPr>
            <p:cNvSpPr/>
            <p:nvPr/>
          </p:nvSpPr>
          <p:spPr>
            <a:xfrm>
              <a:off x="3987419" y="5561466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" name="Wolke 14">
              <a:extLst>
                <a:ext uri="{FF2B5EF4-FFF2-40B4-BE49-F238E27FC236}">
                  <a16:creationId xmlns:a16="http://schemas.microsoft.com/office/drawing/2014/main" id="{F3A31188-468B-4ACA-AC23-07EF98A1C731}"/>
                </a:ext>
              </a:extLst>
            </p:cNvPr>
            <p:cNvSpPr/>
            <p:nvPr/>
          </p:nvSpPr>
          <p:spPr>
            <a:xfrm>
              <a:off x="3987418" y="3391470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80050B3-7CFF-4DEA-BCD9-415524AF87B3}"/>
              </a:ext>
            </a:extLst>
          </p:cNvPr>
          <p:cNvGrpSpPr/>
          <p:nvPr/>
        </p:nvGrpSpPr>
        <p:grpSpPr>
          <a:xfrm rot="5400000">
            <a:off x="2017968" y="1824511"/>
            <a:ext cx="507950" cy="3083355"/>
            <a:chOff x="5755937" y="2412241"/>
            <a:chExt cx="775653" cy="3514301"/>
          </a:xfrm>
        </p:grpSpPr>
        <p:sp>
          <p:nvSpPr>
            <p:cNvPr id="17" name="Wolke 16">
              <a:extLst>
                <a:ext uri="{FF2B5EF4-FFF2-40B4-BE49-F238E27FC236}">
                  <a16:creationId xmlns:a16="http://schemas.microsoft.com/office/drawing/2014/main" id="{9A66DD79-D69E-41F1-B319-EFD489EE4F78}"/>
                </a:ext>
              </a:extLst>
            </p:cNvPr>
            <p:cNvSpPr/>
            <p:nvPr/>
          </p:nvSpPr>
          <p:spPr>
            <a:xfrm rot="477751">
              <a:off x="5755938" y="2412241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8" name="Wolke 17">
              <a:extLst>
                <a:ext uri="{FF2B5EF4-FFF2-40B4-BE49-F238E27FC236}">
                  <a16:creationId xmlns:a16="http://schemas.microsoft.com/office/drawing/2014/main" id="{C7D5FCCE-7D86-44C9-8B07-E5D1CC0F828C}"/>
                </a:ext>
              </a:extLst>
            </p:cNvPr>
            <p:cNvSpPr/>
            <p:nvPr/>
          </p:nvSpPr>
          <p:spPr>
            <a:xfrm rot="477751">
              <a:off x="5755937" y="3121925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0" name="Wolke 19">
              <a:extLst>
                <a:ext uri="{FF2B5EF4-FFF2-40B4-BE49-F238E27FC236}">
                  <a16:creationId xmlns:a16="http://schemas.microsoft.com/office/drawing/2014/main" id="{928A836B-419F-4699-97EC-C495AE3B160C}"/>
                </a:ext>
              </a:extLst>
            </p:cNvPr>
            <p:cNvSpPr/>
            <p:nvPr/>
          </p:nvSpPr>
          <p:spPr>
            <a:xfrm rot="477751">
              <a:off x="5783234" y="4582237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1" name="Wolke 20">
              <a:extLst>
                <a:ext uri="{FF2B5EF4-FFF2-40B4-BE49-F238E27FC236}">
                  <a16:creationId xmlns:a16="http://schemas.microsoft.com/office/drawing/2014/main" id="{CCC845EF-0BF2-4FAA-8C7E-F842B8653B70}"/>
                </a:ext>
              </a:extLst>
            </p:cNvPr>
            <p:cNvSpPr/>
            <p:nvPr/>
          </p:nvSpPr>
          <p:spPr>
            <a:xfrm rot="477751">
              <a:off x="5783234" y="5312393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3" name="Wolke 22">
              <a:extLst>
                <a:ext uri="{FF2B5EF4-FFF2-40B4-BE49-F238E27FC236}">
                  <a16:creationId xmlns:a16="http://schemas.microsoft.com/office/drawing/2014/main" id="{1AC5F61A-0403-4350-B4C1-BF004FB4626A}"/>
                </a:ext>
              </a:extLst>
            </p:cNvPr>
            <p:cNvSpPr/>
            <p:nvPr/>
          </p:nvSpPr>
          <p:spPr>
            <a:xfrm rot="477751">
              <a:off x="5783232" y="3852081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4C5383F2-5D2F-4448-B2AD-E81C9B4C5683}"/>
              </a:ext>
            </a:extLst>
          </p:cNvPr>
          <p:cNvGrpSpPr/>
          <p:nvPr/>
        </p:nvGrpSpPr>
        <p:grpSpPr>
          <a:xfrm rot="5400000">
            <a:off x="6232948" y="1902915"/>
            <a:ext cx="547862" cy="3256543"/>
            <a:chOff x="5755937" y="2412241"/>
            <a:chExt cx="775653" cy="3514301"/>
          </a:xfrm>
        </p:grpSpPr>
        <p:sp>
          <p:nvSpPr>
            <p:cNvPr id="26" name="Wolke 25">
              <a:extLst>
                <a:ext uri="{FF2B5EF4-FFF2-40B4-BE49-F238E27FC236}">
                  <a16:creationId xmlns:a16="http://schemas.microsoft.com/office/drawing/2014/main" id="{832E5F66-8334-4509-9B68-7433E2715351}"/>
                </a:ext>
              </a:extLst>
            </p:cNvPr>
            <p:cNvSpPr/>
            <p:nvPr/>
          </p:nvSpPr>
          <p:spPr>
            <a:xfrm rot="477751">
              <a:off x="5755938" y="2412241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7" name="Wolke 26">
              <a:extLst>
                <a:ext uri="{FF2B5EF4-FFF2-40B4-BE49-F238E27FC236}">
                  <a16:creationId xmlns:a16="http://schemas.microsoft.com/office/drawing/2014/main" id="{903A6969-CA9D-414E-BD63-801E349AD1F7}"/>
                </a:ext>
              </a:extLst>
            </p:cNvPr>
            <p:cNvSpPr/>
            <p:nvPr/>
          </p:nvSpPr>
          <p:spPr>
            <a:xfrm rot="477751">
              <a:off x="5755937" y="3121925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8" name="Wolke 27">
              <a:extLst>
                <a:ext uri="{FF2B5EF4-FFF2-40B4-BE49-F238E27FC236}">
                  <a16:creationId xmlns:a16="http://schemas.microsoft.com/office/drawing/2014/main" id="{9FAE76F8-EE97-4462-B784-64BD4309965C}"/>
                </a:ext>
              </a:extLst>
            </p:cNvPr>
            <p:cNvSpPr/>
            <p:nvPr/>
          </p:nvSpPr>
          <p:spPr>
            <a:xfrm rot="477751">
              <a:off x="5783234" y="4582237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9" name="Wolke 28">
              <a:extLst>
                <a:ext uri="{FF2B5EF4-FFF2-40B4-BE49-F238E27FC236}">
                  <a16:creationId xmlns:a16="http://schemas.microsoft.com/office/drawing/2014/main" id="{7B7ECE23-2F9B-40DD-A38F-8038B4BF8709}"/>
                </a:ext>
              </a:extLst>
            </p:cNvPr>
            <p:cNvSpPr/>
            <p:nvPr/>
          </p:nvSpPr>
          <p:spPr>
            <a:xfrm rot="477751">
              <a:off x="5783234" y="5312393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0" name="Wolke 29">
              <a:extLst>
                <a:ext uri="{FF2B5EF4-FFF2-40B4-BE49-F238E27FC236}">
                  <a16:creationId xmlns:a16="http://schemas.microsoft.com/office/drawing/2014/main" id="{2BC35541-F506-4822-B74F-A55203F23B99}"/>
                </a:ext>
              </a:extLst>
            </p:cNvPr>
            <p:cNvSpPr/>
            <p:nvPr/>
          </p:nvSpPr>
          <p:spPr>
            <a:xfrm rot="477751">
              <a:off x="5783232" y="3852081"/>
              <a:ext cx="748356" cy="614149"/>
            </a:xfrm>
            <a:prstGeom prst="cloud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33" name="Flussdiagramm: Verbinder 32">
            <a:extLst>
              <a:ext uri="{FF2B5EF4-FFF2-40B4-BE49-F238E27FC236}">
                <a16:creationId xmlns:a16="http://schemas.microsoft.com/office/drawing/2014/main" id="{2843D742-B453-43F9-8738-8471109B99FB}"/>
              </a:ext>
            </a:extLst>
          </p:cNvPr>
          <p:cNvSpPr/>
          <p:nvPr/>
        </p:nvSpPr>
        <p:spPr>
          <a:xfrm>
            <a:off x="3768516" y="75725"/>
            <a:ext cx="1194719" cy="4337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F67EC70B-8AE0-402A-8343-0B6EC1F7A3E2}"/>
              </a:ext>
            </a:extLst>
          </p:cNvPr>
          <p:cNvGrpSpPr/>
          <p:nvPr/>
        </p:nvGrpSpPr>
        <p:grpSpPr>
          <a:xfrm>
            <a:off x="4900109" y="542748"/>
            <a:ext cx="831697" cy="1557462"/>
            <a:chOff x="4818518" y="571005"/>
            <a:chExt cx="1292682" cy="2276533"/>
          </a:xfrm>
        </p:grpSpPr>
        <p:sp>
          <p:nvSpPr>
            <p:cNvPr id="34" name="Flussdiagramm: Verbinder 33">
              <a:extLst>
                <a:ext uri="{FF2B5EF4-FFF2-40B4-BE49-F238E27FC236}">
                  <a16:creationId xmlns:a16="http://schemas.microsoft.com/office/drawing/2014/main" id="{50C372A1-2292-43C1-8089-FF253F75F23A}"/>
                </a:ext>
              </a:extLst>
            </p:cNvPr>
            <p:cNvSpPr/>
            <p:nvPr/>
          </p:nvSpPr>
          <p:spPr>
            <a:xfrm>
              <a:off x="4818518" y="571005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5" name="Flussdiagramm: Verbinder 34">
              <a:extLst>
                <a:ext uri="{FF2B5EF4-FFF2-40B4-BE49-F238E27FC236}">
                  <a16:creationId xmlns:a16="http://schemas.microsoft.com/office/drawing/2014/main" id="{CD8A7386-C4DD-48B4-8702-295EBD954F73}"/>
                </a:ext>
              </a:extLst>
            </p:cNvPr>
            <p:cNvSpPr/>
            <p:nvPr/>
          </p:nvSpPr>
          <p:spPr>
            <a:xfrm>
              <a:off x="4818518" y="1194179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6" name="Flussdiagramm: Verbinder 35">
              <a:extLst>
                <a:ext uri="{FF2B5EF4-FFF2-40B4-BE49-F238E27FC236}">
                  <a16:creationId xmlns:a16="http://schemas.microsoft.com/office/drawing/2014/main" id="{A558DA4C-4EA4-4E75-AE14-5DCED3A31CA3}"/>
                </a:ext>
              </a:extLst>
            </p:cNvPr>
            <p:cNvSpPr/>
            <p:nvPr/>
          </p:nvSpPr>
          <p:spPr>
            <a:xfrm>
              <a:off x="4866980" y="1729083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7" name="Flussdiagramm: Verbinder 36">
              <a:extLst>
                <a:ext uri="{FF2B5EF4-FFF2-40B4-BE49-F238E27FC236}">
                  <a16:creationId xmlns:a16="http://schemas.microsoft.com/office/drawing/2014/main" id="{89C44EE8-E546-44CD-9C26-2FC4756A7ED7}"/>
                </a:ext>
              </a:extLst>
            </p:cNvPr>
            <p:cNvSpPr/>
            <p:nvPr/>
          </p:nvSpPr>
          <p:spPr>
            <a:xfrm>
              <a:off x="4866980" y="2352257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CA7923F2-558B-451F-AC1E-88A407D4B6A6}"/>
              </a:ext>
            </a:extLst>
          </p:cNvPr>
          <p:cNvGrpSpPr/>
          <p:nvPr/>
        </p:nvGrpSpPr>
        <p:grpSpPr>
          <a:xfrm>
            <a:off x="2997572" y="571005"/>
            <a:ext cx="740272" cy="1532713"/>
            <a:chOff x="4818518" y="571005"/>
            <a:chExt cx="1292682" cy="2276533"/>
          </a:xfrm>
        </p:grpSpPr>
        <p:sp>
          <p:nvSpPr>
            <p:cNvPr id="40" name="Flussdiagramm: Verbinder 39">
              <a:extLst>
                <a:ext uri="{FF2B5EF4-FFF2-40B4-BE49-F238E27FC236}">
                  <a16:creationId xmlns:a16="http://schemas.microsoft.com/office/drawing/2014/main" id="{1804BFCC-BA50-4029-A180-0F04EB28FD68}"/>
                </a:ext>
              </a:extLst>
            </p:cNvPr>
            <p:cNvSpPr/>
            <p:nvPr/>
          </p:nvSpPr>
          <p:spPr>
            <a:xfrm>
              <a:off x="4818518" y="571005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1" name="Flussdiagramm: Verbinder 40">
              <a:extLst>
                <a:ext uri="{FF2B5EF4-FFF2-40B4-BE49-F238E27FC236}">
                  <a16:creationId xmlns:a16="http://schemas.microsoft.com/office/drawing/2014/main" id="{F0628D2C-8402-4A2A-8E86-80D5D6F2A8B0}"/>
                </a:ext>
              </a:extLst>
            </p:cNvPr>
            <p:cNvSpPr/>
            <p:nvPr/>
          </p:nvSpPr>
          <p:spPr>
            <a:xfrm>
              <a:off x="4818518" y="1194179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2" name="Flussdiagramm: Verbinder 41">
              <a:extLst>
                <a:ext uri="{FF2B5EF4-FFF2-40B4-BE49-F238E27FC236}">
                  <a16:creationId xmlns:a16="http://schemas.microsoft.com/office/drawing/2014/main" id="{CA43944D-3BA5-4FA1-A959-CD50052B312E}"/>
                </a:ext>
              </a:extLst>
            </p:cNvPr>
            <p:cNvSpPr/>
            <p:nvPr/>
          </p:nvSpPr>
          <p:spPr>
            <a:xfrm>
              <a:off x="4866980" y="1729083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3" name="Flussdiagramm: Verbinder 42">
              <a:extLst>
                <a:ext uri="{FF2B5EF4-FFF2-40B4-BE49-F238E27FC236}">
                  <a16:creationId xmlns:a16="http://schemas.microsoft.com/office/drawing/2014/main" id="{326F6216-3419-4FB7-A5FB-740FB024E7DF}"/>
                </a:ext>
              </a:extLst>
            </p:cNvPr>
            <p:cNvSpPr/>
            <p:nvPr/>
          </p:nvSpPr>
          <p:spPr>
            <a:xfrm>
              <a:off x="4866980" y="2352257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5E97BC51-1E32-4ABA-A4EB-F4D5E6A3DD97}"/>
              </a:ext>
            </a:extLst>
          </p:cNvPr>
          <p:cNvGrpSpPr/>
          <p:nvPr/>
        </p:nvGrpSpPr>
        <p:grpSpPr>
          <a:xfrm rot="5400000">
            <a:off x="7208850" y="1869570"/>
            <a:ext cx="569996" cy="1680325"/>
            <a:chOff x="4818518" y="571005"/>
            <a:chExt cx="1292682" cy="2276533"/>
          </a:xfrm>
        </p:grpSpPr>
        <p:sp>
          <p:nvSpPr>
            <p:cNvPr id="45" name="Flussdiagramm: Verbinder 44">
              <a:extLst>
                <a:ext uri="{FF2B5EF4-FFF2-40B4-BE49-F238E27FC236}">
                  <a16:creationId xmlns:a16="http://schemas.microsoft.com/office/drawing/2014/main" id="{508EB4D9-23CB-4893-B937-CC1FDEE95D1A}"/>
                </a:ext>
              </a:extLst>
            </p:cNvPr>
            <p:cNvSpPr/>
            <p:nvPr/>
          </p:nvSpPr>
          <p:spPr>
            <a:xfrm>
              <a:off x="4818518" y="571005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6" name="Flussdiagramm: Verbinder 45">
              <a:extLst>
                <a:ext uri="{FF2B5EF4-FFF2-40B4-BE49-F238E27FC236}">
                  <a16:creationId xmlns:a16="http://schemas.microsoft.com/office/drawing/2014/main" id="{32273241-B0C3-4117-B355-F3BF7B2C22E3}"/>
                </a:ext>
              </a:extLst>
            </p:cNvPr>
            <p:cNvSpPr/>
            <p:nvPr/>
          </p:nvSpPr>
          <p:spPr>
            <a:xfrm>
              <a:off x="4818518" y="1194179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7" name="Flussdiagramm: Verbinder 46">
              <a:extLst>
                <a:ext uri="{FF2B5EF4-FFF2-40B4-BE49-F238E27FC236}">
                  <a16:creationId xmlns:a16="http://schemas.microsoft.com/office/drawing/2014/main" id="{F8CA46E4-9641-4EEA-B7E2-0DF6457914C4}"/>
                </a:ext>
              </a:extLst>
            </p:cNvPr>
            <p:cNvSpPr/>
            <p:nvPr/>
          </p:nvSpPr>
          <p:spPr>
            <a:xfrm>
              <a:off x="4866980" y="1729083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8" name="Flussdiagramm: Verbinder 47">
              <a:extLst>
                <a:ext uri="{FF2B5EF4-FFF2-40B4-BE49-F238E27FC236}">
                  <a16:creationId xmlns:a16="http://schemas.microsoft.com/office/drawing/2014/main" id="{AEA2D2A7-2343-42B7-9809-845CF2B6647B}"/>
                </a:ext>
              </a:extLst>
            </p:cNvPr>
            <p:cNvSpPr/>
            <p:nvPr/>
          </p:nvSpPr>
          <p:spPr>
            <a:xfrm>
              <a:off x="4866980" y="2352257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3C327A64-D905-4F92-A807-2575D917F858}"/>
              </a:ext>
            </a:extLst>
          </p:cNvPr>
          <p:cNvGrpSpPr/>
          <p:nvPr/>
        </p:nvGrpSpPr>
        <p:grpSpPr>
          <a:xfrm>
            <a:off x="4932581" y="4571714"/>
            <a:ext cx="831697" cy="1687330"/>
            <a:chOff x="4818518" y="571005"/>
            <a:chExt cx="1292682" cy="2276533"/>
          </a:xfrm>
        </p:grpSpPr>
        <p:sp>
          <p:nvSpPr>
            <p:cNvPr id="50" name="Flussdiagramm: Verbinder 49">
              <a:extLst>
                <a:ext uri="{FF2B5EF4-FFF2-40B4-BE49-F238E27FC236}">
                  <a16:creationId xmlns:a16="http://schemas.microsoft.com/office/drawing/2014/main" id="{8350462E-AB74-4C88-8F58-BEAF68FBCE82}"/>
                </a:ext>
              </a:extLst>
            </p:cNvPr>
            <p:cNvSpPr/>
            <p:nvPr/>
          </p:nvSpPr>
          <p:spPr>
            <a:xfrm>
              <a:off x="4818518" y="571005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1" name="Flussdiagramm: Verbinder 50">
              <a:extLst>
                <a:ext uri="{FF2B5EF4-FFF2-40B4-BE49-F238E27FC236}">
                  <a16:creationId xmlns:a16="http://schemas.microsoft.com/office/drawing/2014/main" id="{357AED03-0C4E-45EE-B405-EC233DF612CF}"/>
                </a:ext>
              </a:extLst>
            </p:cNvPr>
            <p:cNvSpPr/>
            <p:nvPr/>
          </p:nvSpPr>
          <p:spPr>
            <a:xfrm>
              <a:off x="4818518" y="1194179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2" name="Flussdiagramm: Verbinder 51">
              <a:extLst>
                <a:ext uri="{FF2B5EF4-FFF2-40B4-BE49-F238E27FC236}">
                  <a16:creationId xmlns:a16="http://schemas.microsoft.com/office/drawing/2014/main" id="{C57B38C5-1998-4A37-A154-FC3874DF41CE}"/>
                </a:ext>
              </a:extLst>
            </p:cNvPr>
            <p:cNvSpPr/>
            <p:nvPr/>
          </p:nvSpPr>
          <p:spPr>
            <a:xfrm>
              <a:off x="4866980" y="1729083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3" name="Flussdiagramm: Verbinder 52">
              <a:extLst>
                <a:ext uri="{FF2B5EF4-FFF2-40B4-BE49-F238E27FC236}">
                  <a16:creationId xmlns:a16="http://schemas.microsoft.com/office/drawing/2014/main" id="{20B495A6-AF1A-4A8D-ACB4-0202F321A7B2}"/>
                </a:ext>
              </a:extLst>
            </p:cNvPr>
            <p:cNvSpPr/>
            <p:nvPr/>
          </p:nvSpPr>
          <p:spPr>
            <a:xfrm>
              <a:off x="4866980" y="2352257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BE2B0E04-AD18-4AD2-9269-5929C9173A94}"/>
              </a:ext>
            </a:extLst>
          </p:cNvPr>
          <p:cNvGrpSpPr/>
          <p:nvPr/>
        </p:nvGrpSpPr>
        <p:grpSpPr>
          <a:xfrm>
            <a:off x="2997572" y="4483623"/>
            <a:ext cx="780538" cy="1734927"/>
            <a:chOff x="4818518" y="571005"/>
            <a:chExt cx="1292682" cy="2276533"/>
          </a:xfrm>
        </p:grpSpPr>
        <p:sp>
          <p:nvSpPr>
            <p:cNvPr id="55" name="Flussdiagramm: Verbinder 54">
              <a:extLst>
                <a:ext uri="{FF2B5EF4-FFF2-40B4-BE49-F238E27FC236}">
                  <a16:creationId xmlns:a16="http://schemas.microsoft.com/office/drawing/2014/main" id="{1BA3DFF8-1E62-4608-ACFA-4EAEEFF9B015}"/>
                </a:ext>
              </a:extLst>
            </p:cNvPr>
            <p:cNvSpPr/>
            <p:nvPr/>
          </p:nvSpPr>
          <p:spPr>
            <a:xfrm>
              <a:off x="4818518" y="571005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6" name="Flussdiagramm: Verbinder 55">
              <a:extLst>
                <a:ext uri="{FF2B5EF4-FFF2-40B4-BE49-F238E27FC236}">
                  <a16:creationId xmlns:a16="http://schemas.microsoft.com/office/drawing/2014/main" id="{3597C965-D8F4-4B18-9B54-EF0DE887005B}"/>
                </a:ext>
              </a:extLst>
            </p:cNvPr>
            <p:cNvSpPr/>
            <p:nvPr/>
          </p:nvSpPr>
          <p:spPr>
            <a:xfrm>
              <a:off x="4818518" y="1194179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7" name="Flussdiagramm: Verbinder 56">
              <a:extLst>
                <a:ext uri="{FF2B5EF4-FFF2-40B4-BE49-F238E27FC236}">
                  <a16:creationId xmlns:a16="http://schemas.microsoft.com/office/drawing/2014/main" id="{E56FE086-BC36-41E3-AEE5-01B80FDFF145}"/>
                </a:ext>
              </a:extLst>
            </p:cNvPr>
            <p:cNvSpPr/>
            <p:nvPr/>
          </p:nvSpPr>
          <p:spPr>
            <a:xfrm>
              <a:off x="4866980" y="1729083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8" name="Flussdiagramm: Verbinder 57">
              <a:extLst>
                <a:ext uri="{FF2B5EF4-FFF2-40B4-BE49-F238E27FC236}">
                  <a16:creationId xmlns:a16="http://schemas.microsoft.com/office/drawing/2014/main" id="{33D923BF-0FA7-4B62-9A02-521780AF081C}"/>
                </a:ext>
              </a:extLst>
            </p:cNvPr>
            <p:cNvSpPr/>
            <p:nvPr/>
          </p:nvSpPr>
          <p:spPr>
            <a:xfrm>
              <a:off x="4866980" y="2352257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584508EC-00BC-491C-A30E-388BCD6E1AC0}"/>
              </a:ext>
            </a:extLst>
          </p:cNvPr>
          <p:cNvGrpSpPr/>
          <p:nvPr/>
        </p:nvGrpSpPr>
        <p:grpSpPr>
          <a:xfrm rot="5400000">
            <a:off x="1105046" y="1680303"/>
            <a:ext cx="660148" cy="1694179"/>
            <a:chOff x="4818518" y="571005"/>
            <a:chExt cx="1292682" cy="2276533"/>
          </a:xfrm>
        </p:grpSpPr>
        <p:sp>
          <p:nvSpPr>
            <p:cNvPr id="60" name="Flussdiagramm: Verbinder 59">
              <a:extLst>
                <a:ext uri="{FF2B5EF4-FFF2-40B4-BE49-F238E27FC236}">
                  <a16:creationId xmlns:a16="http://schemas.microsoft.com/office/drawing/2014/main" id="{36626DD8-359F-4B00-ACE6-7EB4CBC917D1}"/>
                </a:ext>
              </a:extLst>
            </p:cNvPr>
            <p:cNvSpPr/>
            <p:nvPr/>
          </p:nvSpPr>
          <p:spPr>
            <a:xfrm>
              <a:off x="4818518" y="571005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1" name="Flussdiagramm: Verbinder 60">
              <a:extLst>
                <a:ext uri="{FF2B5EF4-FFF2-40B4-BE49-F238E27FC236}">
                  <a16:creationId xmlns:a16="http://schemas.microsoft.com/office/drawing/2014/main" id="{FB501D9C-FAAB-46BF-9FFF-EDF7EDE1C6FC}"/>
                </a:ext>
              </a:extLst>
            </p:cNvPr>
            <p:cNvSpPr/>
            <p:nvPr/>
          </p:nvSpPr>
          <p:spPr>
            <a:xfrm>
              <a:off x="4818518" y="1194179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2" name="Flussdiagramm: Verbinder 61">
              <a:extLst>
                <a:ext uri="{FF2B5EF4-FFF2-40B4-BE49-F238E27FC236}">
                  <a16:creationId xmlns:a16="http://schemas.microsoft.com/office/drawing/2014/main" id="{DA5DE628-7EC3-49BC-987D-A73E61D552E7}"/>
                </a:ext>
              </a:extLst>
            </p:cNvPr>
            <p:cNvSpPr/>
            <p:nvPr/>
          </p:nvSpPr>
          <p:spPr>
            <a:xfrm>
              <a:off x="4866980" y="1729083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3" name="Flussdiagramm: Verbinder 62">
              <a:extLst>
                <a:ext uri="{FF2B5EF4-FFF2-40B4-BE49-F238E27FC236}">
                  <a16:creationId xmlns:a16="http://schemas.microsoft.com/office/drawing/2014/main" id="{D769535C-BABB-4022-8E0D-2A6C2277C48D}"/>
                </a:ext>
              </a:extLst>
            </p:cNvPr>
            <p:cNvSpPr/>
            <p:nvPr/>
          </p:nvSpPr>
          <p:spPr>
            <a:xfrm>
              <a:off x="4866980" y="2352257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DD33B733-5E2D-4FDB-8ACA-523968DCEC62}"/>
              </a:ext>
            </a:extLst>
          </p:cNvPr>
          <p:cNvGrpSpPr/>
          <p:nvPr/>
        </p:nvGrpSpPr>
        <p:grpSpPr>
          <a:xfrm rot="5400000">
            <a:off x="1177085" y="3186877"/>
            <a:ext cx="606687" cy="1802709"/>
            <a:chOff x="4818518" y="571005"/>
            <a:chExt cx="1292682" cy="2276533"/>
          </a:xfrm>
        </p:grpSpPr>
        <p:sp>
          <p:nvSpPr>
            <p:cNvPr id="65" name="Flussdiagramm: Verbinder 64">
              <a:extLst>
                <a:ext uri="{FF2B5EF4-FFF2-40B4-BE49-F238E27FC236}">
                  <a16:creationId xmlns:a16="http://schemas.microsoft.com/office/drawing/2014/main" id="{D5D848CB-6A10-45DC-A7AF-3634393BB714}"/>
                </a:ext>
              </a:extLst>
            </p:cNvPr>
            <p:cNvSpPr/>
            <p:nvPr/>
          </p:nvSpPr>
          <p:spPr>
            <a:xfrm>
              <a:off x="4818518" y="571005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6" name="Flussdiagramm: Verbinder 65">
              <a:extLst>
                <a:ext uri="{FF2B5EF4-FFF2-40B4-BE49-F238E27FC236}">
                  <a16:creationId xmlns:a16="http://schemas.microsoft.com/office/drawing/2014/main" id="{077C81D2-A2BE-4C54-AE26-61D77C6CABA8}"/>
                </a:ext>
              </a:extLst>
            </p:cNvPr>
            <p:cNvSpPr/>
            <p:nvPr/>
          </p:nvSpPr>
          <p:spPr>
            <a:xfrm>
              <a:off x="4818518" y="1194179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7" name="Flussdiagramm: Verbinder 66">
              <a:extLst>
                <a:ext uri="{FF2B5EF4-FFF2-40B4-BE49-F238E27FC236}">
                  <a16:creationId xmlns:a16="http://schemas.microsoft.com/office/drawing/2014/main" id="{DADE4B3A-75D4-4459-85B7-032F417F440A}"/>
                </a:ext>
              </a:extLst>
            </p:cNvPr>
            <p:cNvSpPr/>
            <p:nvPr/>
          </p:nvSpPr>
          <p:spPr>
            <a:xfrm>
              <a:off x="4866980" y="1729083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8" name="Flussdiagramm: Verbinder 67">
              <a:extLst>
                <a:ext uri="{FF2B5EF4-FFF2-40B4-BE49-F238E27FC236}">
                  <a16:creationId xmlns:a16="http://schemas.microsoft.com/office/drawing/2014/main" id="{53948894-B1F8-4E65-816E-F95D346AFF78}"/>
                </a:ext>
              </a:extLst>
            </p:cNvPr>
            <p:cNvSpPr/>
            <p:nvPr/>
          </p:nvSpPr>
          <p:spPr>
            <a:xfrm>
              <a:off x="4866980" y="2352257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795E14EB-DD1A-4C9B-9F3A-FEB6F57CF945}"/>
              </a:ext>
            </a:extLst>
          </p:cNvPr>
          <p:cNvGrpSpPr/>
          <p:nvPr/>
        </p:nvGrpSpPr>
        <p:grpSpPr>
          <a:xfrm rot="5400000">
            <a:off x="7178713" y="3448612"/>
            <a:ext cx="595394" cy="1632705"/>
            <a:chOff x="4818518" y="571005"/>
            <a:chExt cx="1292682" cy="2276533"/>
          </a:xfrm>
        </p:grpSpPr>
        <p:sp>
          <p:nvSpPr>
            <p:cNvPr id="70" name="Flussdiagramm: Verbinder 69">
              <a:extLst>
                <a:ext uri="{FF2B5EF4-FFF2-40B4-BE49-F238E27FC236}">
                  <a16:creationId xmlns:a16="http://schemas.microsoft.com/office/drawing/2014/main" id="{54992D9A-A0F7-416B-8534-FF27CC8797CB}"/>
                </a:ext>
              </a:extLst>
            </p:cNvPr>
            <p:cNvSpPr/>
            <p:nvPr/>
          </p:nvSpPr>
          <p:spPr>
            <a:xfrm>
              <a:off x="4818518" y="571005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1" name="Flussdiagramm: Verbinder 70">
              <a:extLst>
                <a:ext uri="{FF2B5EF4-FFF2-40B4-BE49-F238E27FC236}">
                  <a16:creationId xmlns:a16="http://schemas.microsoft.com/office/drawing/2014/main" id="{B46C0E08-1663-4D26-A39D-A57483F1A711}"/>
                </a:ext>
              </a:extLst>
            </p:cNvPr>
            <p:cNvSpPr/>
            <p:nvPr/>
          </p:nvSpPr>
          <p:spPr>
            <a:xfrm>
              <a:off x="4818518" y="1194179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2" name="Flussdiagramm: Verbinder 71">
              <a:extLst>
                <a:ext uri="{FF2B5EF4-FFF2-40B4-BE49-F238E27FC236}">
                  <a16:creationId xmlns:a16="http://schemas.microsoft.com/office/drawing/2014/main" id="{7818DAA5-3D39-4AC7-BE4F-6139813519B3}"/>
                </a:ext>
              </a:extLst>
            </p:cNvPr>
            <p:cNvSpPr/>
            <p:nvPr/>
          </p:nvSpPr>
          <p:spPr>
            <a:xfrm>
              <a:off x="4866980" y="1729083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3" name="Flussdiagramm: Verbinder 72">
              <a:extLst>
                <a:ext uri="{FF2B5EF4-FFF2-40B4-BE49-F238E27FC236}">
                  <a16:creationId xmlns:a16="http://schemas.microsoft.com/office/drawing/2014/main" id="{A09C68E8-3FEE-4D03-B493-7FAA6FA96D44}"/>
                </a:ext>
              </a:extLst>
            </p:cNvPr>
            <p:cNvSpPr/>
            <p:nvPr/>
          </p:nvSpPr>
          <p:spPr>
            <a:xfrm>
              <a:off x="4866980" y="2352257"/>
              <a:ext cx="1244220" cy="4952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74" name="Flussdiagramm: Verbinder 73">
            <a:extLst>
              <a:ext uri="{FF2B5EF4-FFF2-40B4-BE49-F238E27FC236}">
                <a16:creationId xmlns:a16="http://schemas.microsoft.com/office/drawing/2014/main" id="{C390E9C9-F7E3-4F19-92BC-029E9D7BDE41}"/>
              </a:ext>
            </a:extLst>
          </p:cNvPr>
          <p:cNvSpPr/>
          <p:nvPr/>
        </p:nvSpPr>
        <p:spPr>
          <a:xfrm>
            <a:off x="5055572" y="2555079"/>
            <a:ext cx="1194719" cy="4337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5" name="Flussdiagramm: Verbinder 74">
            <a:extLst>
              <a:ext uri="{FF2B5EF4-FFF2-40B4-BE49-F238E27FC236}">
                <a16:creationId xmlns:a16="http://schemas.microsoft.com/office/drawing/2014/main" id="{114A7DB5-FBA3-4B11-BCC5-E66075F95B40}"/>
              </a:ext>
            </a:extLst>
          </p:cNvPr>
          <p:cNvSpPr/>
          <p:nvPr/>
        </p:nvSpPr>
        <p:spPr>
          <a:xfrm>
            <a:off x="2433382" y="2482166"/>
            <a:ext cx="1194719" cy="4337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6" name="Flussdiagramm: Verbinder 75">
            <a:extLst>
              <a:ext uri="{FF2B5EF4-FFF2-40B4-BE49-F238E27FC236}">
                <a16:creationId xmlns:a16="http://schemas.microsoft.com/office/drawing/2014/main" id="{9F52764C-58F6-408E-A5DA-698EAD160D31}"/>
              </a:ext>
            </a:extLst>
          </p:cNvPr>
          <p:cNvSpPr/>
          <p:nvPr/>
        </p:nvSpPr>
        <p:spPr>
          <a:xfrm>
            <a:off x="2582897" y="3846684"/>
            <a:ext cx="1194719" cy="4337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7" name="Flussdiagramm: Verbinder 76">
            <a:extLst>
              <a:ext uri="{FF2B5EF4-FFF2-40B4-BE49-F238E27FC236}">
                <a16:creationId xmlns:a16="http://schemas.microsoft.com/office/drawing/2014/main" id="{02E69679-2F58-4880-9BDB-B217D8FE809B}"/>
              </a:ext>
            </a:extLst>
          </p:cNvPr>
          <p:cNvSpPr/>
          <p:nvPr/>
        </p:nvSpPr>
        <p:spPr>
          <a:xfrm>
            <a:off x="5231692" y="4041896"/>
            <a:ext cx="1194719" cy="4337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8" name="Flussdiagramm: Verbinder 77">
            <a:extLst>
              <a:ext uri="{FF2B5EF4-FFF2-40B4-BE49-F238E27FC236}">
                <a16:creationId xmlns:a16="http://schemas.microsoft.com/office/drawing/2014/main" id="{0037EBFF-32D2-429B-A940-92EB1F41107C}"/>
              </a:ext>
            </a:extLst>
          </p:cNvPr>
          <p:cNvSpPr/>
          <p:nvPr/>
        </p:nvSpPr>
        <p:spPr>
          <a:xfrm>
            <a:off x="3717122" y="6303035"/>
            <a:ext cx="1194719" cy="43378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0" name="Kreis: nicht ausgefüllt 79">
            <a:extLst>
              <a:ext uri="{FF2B5EF4-FFF2-40B4-BE49-F238E27FC236}">
                <a16:creationId xmlns:a16="http://schemas.microsoft.com/office/drawing/2014/main" id="{3374FE19-E888-483D-B27D-E44A366E2B40}"/>
              </a:ext>
            </a:extLst>
          </p:cNvPr>
          <p:cNvSpPr/>
          <p:nvPr/>
        </p:nvSpPr>
        <p:spPr>
          <a:xfrm>
            <a:off x="3958739" y="3196096"/>
            <a:ext cx="401653" cy="33345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1" name="Kreis: nicht ausgefüllt 80">
            <a:extLst>
              <a:ext uri="{FF2B5EF4-FFF2-40B4-BE49-F238E27FC236}">
                <a16:creationId xmlns:a16="http://schemas.microsoft.com/office/drawing/2014/main" id="{9A87260F-717E-4909-B447-8082FDBB155C}"/>
              </a:ext>
            </a:extLst>
          </p:cNvPr>
          <p:cNvSpPr/>
          <p:nvPr/>
        </p:nvSpPr>
        <p:spPr>
          <a:xfrm>
            <a:off x="4181478" y="3578057"/>
            <a:ext cx="401653" cy="333456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2" name="Kreis: nicht ausgefüllt 81">
            <a:extLst>
              <a:ext uri="{FF2B5EF4-FFF2-40B4-BE49-F238E27FC236}">
                <a16:creationId xmlns:a16="http://schemas.microsoft.com/office/drawing/2014/main" id="{A8F33386-A8DC-48FC-B87F-77DD07095BD5}"/>
              </a:ext>
            </a:extLst>
          </p:cNvPr>
          <p:cNvSpPr/>
          <p:nvPr/>
        </p:nvSpPr>
        <p:spPr>
          <a:xfrm>
            <a:off x="4424689" y="3197706"/>
            <a:ext cx="401653" cy="333456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3" name="Kreis: nicht ausgefüllt 82">
            <a:extLst>
              <a:ext uri="{FF2B5EF4-FFF2-40B4-BE49-F238E27FC236}">
                <a16:creationId xmlns:a16="http://schemas.microsoft.com/office/drawing/2014/main" id="{9D4804B5-69A2-4C1D-B217-6C0D2676048F}"/>
              </a:ext>
            </a:extLst>
          </p:cNvPr>
          <p:cNvSpPr/>
          <p:nvPr/>
        </p:nvSpPr>
        <p:spPr>
          <a:xfrm>
            <a:off x="4177925" y="2844750"/>
            <a:ext cx="401653" cy="333456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4" name="Flussdiagramm: Verbinder 83">
            <a:extLst>
              <a:ext uri="{FF2B5EF4-FFF2-40B4-BE49-F238E27FC236}">
                <a16:creationId xmlns:a16="http://schemas.microsoft.com/office/drawing/2014/main" id="{252CBAA1-16C2-413F-8410-8B23ADBEC295}"/>
              </a:ext>
            </a:extLst>
          </p:cNvPr>
          <p:cNvSpPr/>
          <p:nvPr/>
        </p:nvSpPr>
        <p:spPr>
          <a:xfrm rot="5400000">
            <a:off x="8182103" y="3140955"/>
            <a:ext cx="1089737" cy="475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5" name="Flussdiagramm: Verbinder 84">
            <a:extLst>
              <a:ext uri="{FF2B5EF4-FFF2-40B4-BE49-F238E27FC236}">
                <a16:creationId xmlns:a16="http://schemas.microsoft.com/office/drawing/2014/main" id="{4683733A-CFAF-4F6E-BB86-00DEA1776659}"/>
              </a:ext>
            </a:extLst>
          </p:cNvPr>
          <p:cNvSpPr/>
          <p:nvPr/>
        </p:nvSpPr>
        <p:spPr>
          <a:xfrm rot="16200000">
            <a:off x="-201738" y="3021627"/>
            <a:ext cx="1089737" cy="47557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6" name="Kreis: nicht ausgefüllt 85">
            <a:extLst>
              <a:ext uri="{FF2B5EF4-FFF2-40B4-BE49-F238E27FC236}">
                <a16:creationId xmlns:a16="http://schemas.microsoft.com/office/drawing/2014/main" id="{6446DDAC-C4E9-456D-B5DA-87101BE9A143}"/>
              </a:ext>
            </a:extLst>
          </p:cNvPr>
          <p:cNvSpPr/>
          <p:nvPr/>
        </p:nvSpPr>
        <p:spPr>
          <a:xfrm>
            <a:off x="1088064" y="964000"/>
            <a:ext cx="401653" cy="33345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7" name="Kreis: nicht ausgefüllt 86">
            <a:extLst>
              <a:ext uri="{FF2B5EF4-FFF2-40B4-BE49-F238E27FC236}">
                <a16:creationId xmlns:a16="http://schemas.microsoft.com/office/drawing/2014/main" id="{BCBC3CCC-1824-4997-AB16-A4E86A66E26C}"/>
              </a:ext>
            </a:extLst>
          </p:cNvPr>
          <p:cNvSpPr/>
          <p:nvPr/>
        </p:nvSpPr>
        <p:spPr>
          <a:xfrm>
            <a:off x="1092989" y="5447262"/>
            <a:ext cx="401653" cy="333456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88" name="Kreis: nicht ausgefüllt 87">
            <a:extLst>
              <a:ext uri="{FF2B5EF4-FFF2-40B4-BE49-F238E27FC236}">
                <a16:creationId xmlns:a16="http://schemas.microsoft.com/office/drawing/2014/main" id="{A8625250-C65E-4C1F-80CD-FD29FAFBE5A3}"/>
              </a:ext>
            </a:extLst>
          </p:cNvPr>
          <p:cNvSpPr/>
          <p:nvPr/>
        </p:nvSpPr>
        <p:spPr>
          <a:xfrm>
            <a:off x="7426295" y="5481037"/>
            <a:ext cx="401653" cy="333456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90" name="Kreis: nicht ausgefüllt 89">
            <a:extLst>
              <a:ext uri="{FF2B5EF4-FFF2-40B4-BE49-F238E27FC236}">
                <a16:creationId xmlns:a16="http://schemas.microsoft.com/office/drawing/2014/main" id="{B803291B-F949-458F-93FC-F88D5F957119}"/>
              </a:ext>
            </a:extLst>
          </p:cNvPr>
          <p:cNvSpPr/>
          <p:nvPr/>
        </p:nvSpPr>
        <p:spPr>
          <a:xfrm>
            <a:off x="7401752" y="983933"/>
            <a:ext cx="401653" cy="333456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50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Höchli</dc:creator>
  <cp:lastModifiedBy>Laura Höchli</cp:lastModifiedBy>
  <cp:revision>2</cp:revision>
  <dcterms:created xsi:type="dcterms:W3CDTF">2020-06-05T15:48:20Z</dcterms:created>
  <dcterms:modified xsi:type="dcterms:W3CDTF">2020-06-05T16:03:51Z</dcterms:modified>
</cp:coreProperties>
</file>