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70" d="100"/>
          <a:sy n="70" d="100"/>
        </p:scale>
        <p:origin x="15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05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793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96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45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69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49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46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9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65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30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FFAA7-C2BD-478D-9C8A-B19F15B8DA5F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5260-1CAE-48AB-9379-E7E61564A1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28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6" t="57597" r="8334" b="25210"/>
          <a:stretch/>
        </p:blipFill>
        <p:spPr>
          <a:xfrm>
            <a:off x="0" y="0"/>
            <a:ext cx="6841172" cy="1714500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-16828" y="1714500"/>
            <a:ext cx="685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204537" y="994500"/>
            <a:ext cx="1440000" cy="1440000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/>
          <p:cNvSpPr/>
          <p:nvPr/>
        </p:nvSpPr>
        <p:spPr>
          <a:xfrm>
            <a:off x="204537" y="2855596"/>
            <a:ext cx="1902754" cy="392429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</a:t>
            </a:r>
            <a:r>
              <a:rPr lang="es-E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losMACsextos</a:t>
            </a:r>
            <a:r>
              <a:rPr lang="es-ES" b="1" dirty="0" err="1" smtClean="0"/>
              <a:t>il</a:t>
            </a:r>
            <a:endParaRPr lang="es-ES" b="1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107790" y="2445157"/>
            <a:ext cx="2540160" cy="527685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Los sextos del MAC</a:t>
            </a:r>
            <a:endParaRPr lang="es-ES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107790" y="2445157"/>
            <a:ext cx="2540160" cy="527685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Bahnschrift" panose="020B0502040204020203" pitchFamily="34" charset="0"/>
              </a:rPr>
              <a:t>Los sextos del MAC</a:t>
            </a:r>
            <a:endParaRPr lang="es-ES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204537" y="3130779"/>
            <a:ext cx="6339138" cy="527685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Nuestro último curso en el cole nos lo hemos pasado genial a pesar del confinamiento.             #BF4E </a:t>
            </a:r>
            <a:endParaRPr lang="es-ES" sz="1200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41" y="3203271"/>
            <a:ext cx="329341" cy="25717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814" y="3248025"/>
            <a:ext cx="184677" cy="198134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330088" y="3899571"/>
            <a:ext cx="3554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1534 </a:t>
            </a:r>
            <a:r>
              <a:rPr lang="es-ES" sz="1400" b="1" dirty="0" smtClean="0">
                <a:latin typeface="Bahnschrift" panose="020B0502040204020203" pitchFamily="34" charset="0"/>
              </a:rPr>
              <a:t> </a:t>
            </a:r>
            <a:r>
              <a:rPr lang="es-ES" sz="1400" dirty="0">
                <a:solidFill>
                  <a:schemeClr val="bg1">
                    <a:lumMod val="65000"/>
                  </a:schemeClr>
                </a:solidFill>
                <a:latin typeface="Bell MT" panose="02020503060305020303" pitchFamily="18" charset="0"/>
              </a:rPr>
              <a:t>S</a:t>
            </a:r>
            <a:r>
              <a:rPr lang="es-ES" sz="1400" dirty="0" smtClean="0">
                <a:solidFill>
                  <a:schemeClr val="bg1">
                    <a:lumMod val="65000"/>
                  </a:schemeClr>
                </a:solidFill>
                <a:latin typeface="Bell MT" panose="02020503060305020303" pitchFamily="18" charset="0"/>
              </a:rPr>
              <a:t>iguiendo</a:t>
            </a:r>
            <a:endParaRPr lang="es-ES" sz="1400" dirty="0">
              <a:solidFill>
                <a:schemeClr val="bg1">
                  <a:lumMod val="6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2213951" y="3899571"/>
            <a:ext cx="4173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47458 </a:t>
            </a:r>
            <a:r>
              <a:rPr lang="es-ES" sz="1400" dirty="0">
                <a:solidFill>
                  <a:schemeClr val="bg1">
                    <a:lumMod val="65000"/>
                  </a:schemeClr>
                </a:solidFill>
                <a:latin typeface="Bell MT" panose="02020503060305020303" pitchFamily="18" charset="0"/>
              </a:rPr>
              <a:t>S</a:t>
            </a:r>
            <a:r>
              <a:rPr lang="es-ES" sz="1400" dirty="0" smtClean="0">
                <a:solidFill>
                  <a:schemeClr val="bg1">
                    <a:lumMod val="65000"/>
                  </a:schemeClr>
                </a:solidFill>
                <a:latin typeface="Bell MT" panose="02020503060305020303" pitchFamily="18" charset="0"/>
              </a:rPr>
              <a:t>eguidores</a:t>
            </a:r>
          </a:p>
        </p:txBody>
      </p:sp>
      <p:sp>
        <p:nvSpPr>
          <p:cNvPr id="29" name="Rectángulo redondeado 28"/>
          <p:cNvSpPr/>
          <p:nvPr/>
        </p:nvSpPr>
        <p:spPr>
          <a:xfrm>
            <a:off x="47845" y="4333182"/>
            <a:ext cx="6339138" cy="527685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TWEETS		</a:t>
            </a:r>
            <a:r>
              <a:rPr lang="es-ES" sz="1200" dirty="0" smtClean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TWEET Y RESPUESTAS		MULTIMEDIA</a:t>
            </a:r>
            <a:endParaRPr lang="es-ES" sz="1200" dirty="0">
              <a:solidFill>
                <a:schemeClr val="bg1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27" name="Conector recto 26"/>
          <p:cNvCxnSpPr/>
          <p:nvPr/>
        </p:nvCxnSpPr>
        <p:spPr>
          <a:xfrm flipV="1">
            <a:off x="-19803" y="4716120"/>
            <a:ext cx="6787817" cy="1905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/>
          <p:cNvSpPr/>
          <p:nvPr/>
        </p:nvSpPr>
        <p:spPr>
          <a:xfrm>
            <a:off x="197268" y="5031474"/>
            <a:ext cx="1138488" cy="1150587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/>
          <p:cNvSpPr/>
          <p:nvPr/>
        </p:nvSpPr>
        <p:spPr>
          <a:xfrm>
            <a:off x="197268" y="8143876"/>
            <a:ext cx="1138488" cy="1150587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redondeado 34"/>
          <p:cNvSpPr/>
          <p:nvPr/>
        </p:nvSpPr>
        <p:spPr>
          <a:xfrm>
            <a:off x="1635011" y="5792826"/>
            <a:ext cx="5169093" cy="181635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Será un año in-</a:t>
            </a:r>
            <a:r>
              <a:rPr lang="es-ES" sz="1400" dirty="0" err="1" smtClean="0">
                <a:solidFill>
                  <a:schemeClr val="tx1"/>
                </a:solidFill>
                <a:latin typeface="Bell MT" panose="02020503060305020303" pitchFamily="18" charset="0"/>
              </a:rPr>
              <a:t>ol</a:t>
            </a:r>
            <a:r>
              <a:rPr lang="es-ES" sz="1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-vi-da-</a:t>
            </a:r>
            <a:r>
              <a:rPr lang="es-ES" sz="1400" dirty="0" err="1" smtClean="0">
                <a:solidFill>
                  <a:schemeClr val="tx1"/>
                </a:solidFill>
                <a:latin typeface="Bell MT" panose="02020503060305020303" pitchFamily="18" charset="0"/>
              </a:rPr>
              <a:t>ble</a:t>
            </a:r>
            <a:r>
              <a:rPr lang="es-ES" sz="1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, por muchos motivos. #</a:t>
            </a:r>
            <a:r>
              <a:rPr lang="es-ES" sz="1400" dirty="0" err="1" smtClean="0">
                <a:solidFill>
                  <a:schemeClr val="tx1"/>
                </a:solidFill>
                <a:latin typeface="Bell MT" panose="02020503060305020303" pitchFamily="18" charset="0"/>
              </a:rPr>
              <a:t>devueltaalpatio</a:t>
            </a:r>
            <a:endParaRPr lang="es-ES" sz="14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1635011" y="8813495"/>
            <a:ext cx="4422889" cy="892480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 smtClean="0">
                <a:solidFill>
                  <a:schemeClr val="tx1"/>
                </a:solidFill>
              </a:rPr>
              <a:t>Paola S  </a:t>
            </a:r>
            <a:r>
              <a:rPr lang="es-ES" sz="1400" dirty="0" smtClean="0">
                <a:solidFill>
                  <a:schemeClr val="tx1"/>
                </a:solidFill>
              </a:rPr>
              <a:t>@</a:t>
            </a:r>
            <a:r>
              <a:rPr lang="es-ES" sz="1400" dirty="0" smtClean="0">
                <a:solidFill>
                  <a:schemeClr val="tx1"/>
                </a:solidFill>
              </a:rPr>
              <a:t>pupi007   </a:t>
            </a:r>
            <a:r>
              <a:rPr lang="es-ES" sz="1400" b="1" dirty="0" smtClean="0">
                <a:solidFill>
                  <a:schemeClr val="bg1">
                    <a:lumMod val="50000"/>
                  </a:schemeClr>
                </a:solidFill>
              </a:rPr>
              <a:t>5d</a:t>
            </a:r>
            <a:endParaRPr lang="es-E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s-ES" sz="1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Estoy deseando daros un </a:t>
            </a:r>
            <a:r>
              <a:rPr lang="es-ES" sz="1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abrazo que no sea </a:t>
            </a:r>
            <a:r>
              <a:rPr lang="es-ES" sz="1400" smtClean="0">
                <a:solidFill>
                  <a:schemeClr val="tx1"/>
                </a:solidFill>
                <a:latin typeface="Bell MT" panose="02020503060305020303" pitchFamily="18" charset="0"/>
              </a:rPr>
              <a:t>desde lejos. </a:t>
            </a:r>
            <a:r>
              <a:rPr lang="es-ES" sz="1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#</a:t>
            </a:r>
            <a:r>
              <a:rPr lang="es-ES" sz="1400" dirty="0" err="1" smtClean="0">
                <a:solidFill>
                  <a:schemeClr val="tx1"/>
                </a:solidFill>
                <a:latin typeface="Bell MT" panose="02020503060305020303" pitchFamily="18" charset="0"/>
              </a:rPr>
              <a:t>nosvemosenelalbero</a:t>
            </a:r>
            <a:endParaRPr lang="es-ES" sz="14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1644537" y="5386228"/>
            <a:ext cx="2443634" cy="315904"/>
          </a:xfrm>
          <a:prstGeom prst="roundRect">
            <a:avLst/>
          </a:prstGeom>
          <a:solidFill>
            <a:schemeClr val="bg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dirty="0" smtClean="0">
                <a:solidFill>
                  <a:schemeClr val="tx1"/>
                </a:solidFill>
              </a:rPr>
              <a:t>Iván  C </a:t>
            </a:r>
            <a:r>
              <a:rPr lang="es-ES" sz="1400" dirty="0" smtClean="0">
                <a:solidFill>
                  <a:schemeClr val="tx1"/>
                </a:solidFill>
              </a:rPr>
              <a:t>@</a:t>
            </a:r>
            <a:r>
              <a:rPr lang="es-ES" sz="1400" dirty="0" smtClean="0">
                <a:solidFill>
                  <a:schemeClr val="tx1"/>
                </a:solidFill>
              </a:rPr>
              <a:t>IV007  </a:t>
            </a:r>
            <a:r>
              <a:rPr lang="es-ES" sz="1400" dirty="0" smtClean="0">
                <a:solidFill>
                  <a:schemeClr val="bg1">
                    <a:lumMod val="50000"/>
                  </a:schemeClr>
                </a:solidFill>
              </a:rPr>
              <a:t>2d</a:t>
            </a:r>
            <a:endParaRPr lang="es-E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1635011" y="6277145"/>
            <a:ext cx="1651114" cy="177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" name="Imagen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05" y="6340253"/>
            <a:ext cx="1533525" cy="1645264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60" y="1358103"/>
            <a:ext cx="1133954" cy="926672"/>
          </a:xfrm>
          <a:prstGeom prst="rect">
            <a:avLst/>
          </a:prstGeom>
        </p:spPr>
      </p:pic>
      <p:cxnSp>
        <p:nvCxnSpPr>
          <p:cNvPr id="28" name="Conector recto 27"/>
          <p:cNvCxnSpPr/>
          <p:nvPr/>
        </p:nvCxnSpPr>
        <p:spPr>
          <a:xfrm flipV="1">
            <a:off x="1635011" y="4716120"/>
            <a:ext cx="5222989" cy="19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133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67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Bahnschrift</vt:lpstr>
      <vt:lpstr>Bell MT</vt:lpstr>
      <vt:lpstr>Berlin Sans FB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8</cp:revision>
  <dcterms:created xsi:type="dcterms:W3CDTF">2020-06-08T00:49:53Z</dcterms:created>
  <dcterms:modified xsi:type="dcterms:W3CDTF">2020-06-08T01:59:29Z</dcterms:modified>
</cp:coreProperties>
</file>