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0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444C-36E7-4693-AF7C-D33B8E0A61B6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7357-75D1-4B77-9C34-0D16E4E6F9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068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444C-36E7-4693-AF7C-D33B8E0A61B6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7357-75D1-4B77-9C34-0D16E4E6F9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320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444C-36E7-4693-AF7C-D33B8E0A61B6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7357-75D1-4B77-9C34-0D16E4E6F9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48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444C-36E7-4693-AF7C-D33B8E0A61B6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7357-75D1-4B77-9C34-0D16E4E6F9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57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444C-36E7-4693-AF7C-D33B8E0A61B6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7357-75D1-4B77-9C34-0D16E4E6F9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83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444C-36E7-4693-AF7C-D33B8E0A61B6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7357-75D1-4B77-9C34-0D16E4E6F9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981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444C-36E7-4693-AF7C-D33B8E0A61B6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7357-75D1-4B77-9C34-0D16E4E6F9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164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444C-36E7-4693-AF7C-D33B8E0A61B6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7357-75D1-4B77-9C34-0D16E4E6F9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058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444C-36E7-4693-AF7C-D33B8E0A61B6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7357-75D1-4B77-9C34-0D16E4E6F9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883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444C-36E7-4693-AF7C-D33B8E0A61B6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7357-75D1-4B77-9C34-0D16E4E6F9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917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444C-36E7-4693-AF7C-D33B8E0A61B6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7357-75D1-4B77-9C34-0D16E4E6F9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275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3444C-36E7-4693-AF7C-D33B8E0A61B6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37357-75D1-4B77-9C34-0D16E4E6F9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386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C:\Users\Usuario\AppData\Local\Microsoft\Windows\Temporary Internet Files\Content.IE5\LWRG03R8\necesidades[1]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2" y="0"/>
            <a:ext cx="9906000" cy="68580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</p:pic>
      <p:sp>
        <p:nvSpPr>
          <p:cNvPr id="4" name="3 CuadroTexto"/>
          <p:cNvSpPr txBox="1"/>
          <p:nvPr/>
        </p:nvSpPr>
        <p:spPr>
          <a:xfrm>
            <a:off x="3188804" y="18864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Escolar2" panose="00000400000000000000" pitchFamily="2" charset="0"/>
              </a:rPr>
              <a:t>Curso 2019-2020</a:t>
            </a:r>
            <a:endParaRPr lang="es-ES" sz="3600" dirty="0">
              <a:latin typeface="Escolar2" panose="00000400000000000000" pitchFamily="2" charset="0"/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564432" y="976599"/>
            <a:ext cx="1224136" cy="1474000"/>
            <a:chOff x="564432" y="976599"/>
            <a:chExt cx="1224136" cy="1474000"/>
          </a:xfrm>
        </p:grpSpPr>
        <p:sp>
          <p:nvSpPr>
            <p:cNvPr id="9" name="8 Marco"/>
            <p:cNvSpPr/>
            <p:nvPr/>
          </p:nvSpPr>
          <p:spPr>
            <a:xfrm>
              <a:off x="564432" y="976599"/>
              <a:ext cx="1224136" cy="1474000"/>
            </a:xfrm>
            <a:prstGeom prst="frame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ES" dirty="0">
                <a:solidFill>
                  <a:schemeClr val="tx1"/>
                </a:solidFill>
              </a:endParaRPr>
            </a:p>
          </p:txBody>
        </p:sp>
        <p:pic>
          <p:nvPicPr>
            <p:cNvPr id="1027" name="Picture 3" descr="C:\Users\Usuario\AppData\Local\Microsoft\Windows\Temporary Internet Files\Content.IE5\GD74SZG8\nino_sonriendo[1]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7413" y="1268760"/>
              <a:ext cx="678174" cy="1016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" name="23 Grupo"/>
          <p:cNvGrpSpPr/>
          <p:nvPr/>
        </p:nvGrpSpPr>
        <p:grpSpPr>
          <a:xfrm>
            <a:off x="2008476" y="976599"/>
            <a:ext cx="1224136" cy="1474000"/>
            <a:chOff x="564432" y="976599"/>
            <a:chExt cx="1224136" cy="1474000"/>
          </a:xfrm>
        </p:grpSpPr>
        <p:sp>
          <p:nvSpPr>
            <p:cNvPr id="25" name="24 Marco"/>
            <p:cNvSpPr/>
            <p:nvPr/>
          </p:nvSpPr>
          <p:spPr>
            <a:xfrm>
              <a:off x="564432" y="976599"/>
              <a:ext cx="1224136" cy="1474000"/>
            </a:xfrm>
            <a:prstGeom prst="frame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ES" dirty="0">
                <a:solidFill>
                  <a:schemeClr val="tx1"/>
                </a:solidFill>
              </a:endParaRPr>
            </a:p>
          </p:txBody>
        </p:sp>
        <p:pic>
          <p:nvPicPr>
            <p:cNvPr id="26" name="Picture 3" descr="C:\Users\Usuario\AppData\Local\Microsoft\Windows\Temporary Internet Files\Content.IE5\GD74SZG8\nino_sonriendo[1]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7413" y="1268760"/>
              <a:ext cx="678174" cy="1016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26 Grupo"/>
          <p:cNvGrpSpPr/>
          <p:nvPr/>
        </p:nvGrpSpPr>
        <p:grpSpPr>
          <a:xfrm>
            <a:off x="3418126" y="976599"/>
            <a:ext cx="1224136" cy="1474000"/>
            <a:chOff x="564432" y="976599"/>
            <a:chExt cx="1224136" cy="1474000"/>
          </a:xfrm>
        </p:grpSpPr>
        <p:sp>
          <p:nvSpPr>
            <p:cNvPr id="28" name="27 Marco"/>
            <p:cNvSpPr/>
            <p:nvPr/>
          </p:nvSpPr>
          <p:spPr>
            <a:xfrm>
              <a:off x="564432" y="976599"/>
              <a:ext cx="1224136" cy="1474000"/>
            </a:xfrm>
            <a:prstGeom prst="frame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ES" dirty="0">
                <a:solidFill>
                  <a:schemeClr val="tx1"/>
                </a:solidFill>
              </a:endParaRPr>
            </a:p>
          </p:txBody>
        </p:sp>
        <p:pic>
          <p:nvPicPr>
            <p:cNvPr id="29" name="Picture 3" descr="C:\Users\Usuario\AppData\Local\Microsoft\Windows\Temporary Internet Files\Content.IE5\GD74SZG8\nino_sonriendo[1]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7413" y="1268760"/>
              <a:ext cx="678174" cy="1016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" name="29 Grupo"/>
          <p:cNvGrpSpPr/>
          <p:nvPr/>
        </p:nvGrpSpPr>
        <p:grpSpPr>
          <a:xfrm>
            <a:off x="4794662" y="976599"/>
            <a:ext cx="1224136" cy="1474000"/>
            <a:chOff x="564432" y="976599"/>
            <a:chExt cx="1224136" cy="1474000"/>
          </a:xfrm>
        </p:grpSpPr>
        <p:sp>
          <p:nvSpPr>
            <p:cNvPr id="31" name="30 Marco"/>
            <p:cNvSpPr/>
            <p:nvPr/>
          </p:nvSpPr>
          <p:spPr>
            <a:xfrm>
              <a:off x="564432" y="976599"/>
              <a:ext cx="1224136" cy="1474000"/>
            </a:xfrm>
            <a:prstGeom prst="frame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ES" dirty="0">
                <a:solidFill>
                  <a:schemeClr val="tx1"/>
                </a:solidFill>
              </a:endParaRPr>
            </a:p>
          </p:txBody>
        </p:sp>
        <p:pic>
          <p:nvPicPr>
            <p:cNvPr id="32" name="Picture 3" descr="C:\Users\Usuario\AppData\Local\Microsoft\Windows\Temporary Internet Files\Content.IE5\GD74SZG8\nino_sonriendo[1]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7413" y="1268760"/>
              <a:ext cx="678174" cy="1016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3" name="32 Grupo"/>
          <p:cNvGrpSpPr/>
          <p:nvPr/>
        </p:nvGrpSpPr>
        <p:grpSpPr>
          <a:xfrm>
            <a:off x="6171541" y="976599"/>
            <a:ext cx="1224136" cy="1474000"/>
            <a:chOff x="564432" y="976599"/>
            <a:chExt cx="1224136" cy="1474000"/>
          </a:xfrm>
        </p:grpSpPr>
        <p:sp>
          <p:nvSpPr>
            <p:cNvPr id="34" name="33 Marco"/>
            <p:cNvSpPr/>
            <p:nvPr/>
          </p:nvSpPr>
          <p:spPr>
            <a:xfrm>
              <a:off x="564432" y="976599"/>
              <a:ext cx="1224136" cy="1474000"/>
            </a:xfrm>
            <a:prstGeom prst="frame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ES" dirty="0">
                <a:solidFill>
                  <a:schemeClr val="tx1"/>
                </a:solidFill>
              </a:endParaRPr>
            </a:p>
          </p:txBody>
        </p:sp>
        <p:pic>
          <p:nvPicPr>
            <p:cNvPr id="35" name="Picture 3" descr="C:\Users\Usuario\AppData\Local\Microsoft\Windows\Temporary Internet Files\Content.IE5\GD74SZG8\nino_sonriendo[1]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7413" y="1268760"/>
              <a:ext cx="678174" cy="1016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6" name="35 Grupo"/>
          <p:cNvGrpSpPr/>
          <p:nvPr/>
        </p:nvGrpSpPr>
        <p:grpSpPr>
          <a:xfrm>
            <a:off x="7548077" y="976599"/>
            <a:ext cx="1224136" cy="1474000"/>
            <a:chOff x="564432" y="976599"/>
            <a:chExt cx="1224136" cy="1474000"/>
          </a:xfrm>
        </p:grpSpPr>
        <p:sp>
          <p:nvSpPr>
            <p:cNvPr id="37" name="36 Marco"/>
            <p:cNvSpPr/>
            <p:nvPr/>
          </p:nvSpPr>
          <p:spPr>
            <a:xfrm>
              <a:off x="564432" y="976599"/>
              <a:ext cx="1224136" cy="1474000"/>
            </a:xfrm>
            <a:prstGeom prst="frame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ES" dirty="0">
                <a:solidFill>
                  <a:schemeClr val="tx1"/>
                </a:solidFill>
              </a:endParaRPr>
            </a:p>
          </p:txBody>
        </p:sp>
        <p:pic>
          <p:nvPicPr>
            <p:cNvPr id="38" name="Picture 3" descr="C:\Users\Usuario\AppData\Local\Microsoft\Windows\Temporary Internet Files\Content.IE5\GD74SZG8\nino_sonriendo[1]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7413" y="1268760"/>
              <a:ext cx="678174" cy="1016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9" name="38 Grupo"/>
          <p:cNvGrpSpPr/>
          <p:nvPr/>
        </p:nvGrpSpPr>
        <p:grpSpPr>
          <a:xfrm>
            <a:off x="564432" y="2908505"/>
            <a:ext cx="1224136" cy="1474000"/>
            <a:chOff x="564432" y="976599"/>
            <a:chExt cx="1224136" cy="1474000"/>
          </a:xfrm>
        </p:grpSpPr>
        <p:sp>
          <p:nvSpPr>
            <p:cNvPr id="40" name="39 Marco"/>
            <p:cNvSpPr/>
            <p:nvPr/>
          </p:nvSpPr>
          <p:spPr>
            <a:xfrm>
              <a:off x="564432" y="976599"/>
              <a:ext cx="1224136" cy="1474000"/>
            </a:xfrm>
            <a:prstGeom prst="frame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ES" dirty="0">
                <a:solidFill>
                  <a:schemeClr val="tx1"/>
                </a:solidFill>
              </a:endParaRPr>
            </a:p>
          </p:txBody>
        </p:sp>
        <p:pic>
          <p:nvPicPr>
            <p:cNvPr id="41" name="Picture 3" descr="C:\Users\Usuario\AppData\Local\Microsoft\Windows\Temporary Internet Files\Content.IE5\GD74SZG8\nino_sonriendo[1]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7413" y="1268760"/>
              <a:ext cx="678174" cy="1016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2" name="41 Grupo"/>
          <p:cNvGrpSpPr/>
          <p:nvPr/>
        </p:nvGrpSpPr>
        <p:grpSpPr>
          <a:xfrm>
            <a:off x="2017654" y="2908505"/>
            <a:ext cx="1224136" cy="1474000"/>
            <a:chOff x="564432" y="976599"/>
            <a:chExt cx="1224136" cy="1474000"/>
          </a:xfrm>
        </p:grpSpPr>
        <p:sp>
          <p:nvSpPr>
            <p:cNvPr id="43" name="42 Marco"/>
            <p:cNvSpPr/>
            <p:nvPr/>
          </p:nvSpPr>
          <p:spPr>
            <a:xfrm>
              <a:off x="564432" y="976599"/>
              <a:ext cx="1224136" cy="1474000"/>
            </a:xfrm>
            <a:prstGeom prst="frame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ES" dirty="0">
                <a:solidFill>
                  <a:schemeClr val="tx1"/>
                </a:solidFill>
              </a:endParaRPr>
            </a:p>
          </p:txBody>
        </p:sp>
        <p:pic>
          <p:nvPicPr>
            <p:cNvPr id="44" name="Picture 3" descr="C:\Users\Usuario\AppData\Local\Microsoft\Windows\Temporary Internet Files\Content.IE5\GD74SZG8\nino_sonriendo[1]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7413" y="1268760"/>
              <a:ext cx="678174" cy="1016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5" name="44 Grupo"/>
          <p:cNvGrpSpPr/>
          <p:nvPr/>
        </p:nvGrpSpPr>
        <p:grpSpPr>
          <a:xfrm>
            <a:off x="3418126" y="2908505"/>
            <a:ext cx="1224136" cy="1474000"/>
            <a:chOff x="564432" y="976599"/>
            <a:chExt cx="1224136" cy="1474000"/>
          </a:xfrm>
        </p:grpSpPr>
        <p:sp>
          <p:nvSpPr>
            <p:cNvPr id="46" name="45 Marco"/>
            <p:cNvSpPr/>
            <p:nvPr/>
          </p:nvSpPr>
          <p:spPr>
            <a:xfrm>
              <a:off x="564432" y="976599"/>
              <a:ext cx="1224136" cy="1474000"/>
            </a:xfrm>
            <a:prstGeom prst="frame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ES" dirty="0">
                <a:solidFill>
                  <a:schemeClr val="tx1"/>
                </a:solidFill>
              </a:endParaRPr>
            </a:p>
          </p:txBody>
        </p:sp>
        <p:pic>
          <p:nvPicPr>
            <p:cNvPr id="47" name="Picture 3" descr="C:\Users\Usuario\AppData\Local\Microsoft\Windows\Temporary Internet Files\Content.IE5\GD74SZG8\nino_sonriendo[1]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7413" y="1268760"/>
              <a:ext cx="678174" cy="1016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8" name="47 Grupo"/>
          <p:cNvGrpSpPr/>
          <p:nvPr/>
        </p:nvGrpSpPr>
        <p:grpSpPr>
          <a:xfrm>
            <a:off x="4794662" y="2908505"/>
            <a:ext cx="1224136" cy="1474000"/>
            <a:chOff x="564432" y="976599"/>
            <a:chExt cx="1224136" cy="1474000"/>
          </a:xfrm>
        </p:grpSpPr>
        <p:sp>
          <p:nvSpPr>
            <p:cNvPr id="49" name="48 Marco"/>
            <p:cNvSpPr/>
            <p:nvPr/>
          </p:nvSpPr>
          <p:spPr>
            <a:xfrm>
              <a:off x="564432" y="976599"/>
              <a:ext cx="1224136" cy="1474000"/>
            </a:xfrm>
            <a:prstGeom prst="frame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ES" dirty="0">
                <a:solidFill>
                  <a:schemeClr val="tx1"/>
                </a:solidFill>
              </a:endParaRPr>
            </a:p>
          </p:txBody>
        </p:sp>
        <p:pic>
          <p:nvPicPr>
            <p:cNvPr id="50" name="Picture 3" descr="C:\Users\Usuario\AppData\Local\Microsoft\Windows\Temporary Internet Files\Content.IE5\GD74SZG8\nino_sonriendo[1]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7413" y="1268760"/>
              <a:ext cx="678174" cy="1016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1" name="50 Grupo"/>
          <p:cNvGrpSpPr/>
          <p:nvPr/>
        </p:nvGrpSpPr>
        <p:grpSpPr>
          <a:xfrm>
            <a:off x="6201925" y="2895160"/>
            <a:ext cx="1224136" cy="1474000"/>
            <a:chOff x="564432" y="976599"/>
            <a:chExt cx="1224136" cy="1474000"/>
          </a:xfrm>
        </p:grpSpPr>
        <p:sp>
          <p:nvSpPr>
            <p:cNvPr id="52" name="51 Marco"/>
            <p:cNvSpPr/>
            <p:nvPr/>
          </p:nvSpPr>
          <p:spPr>
            <a:xfrm>
              <a:off x="564432" y="976599"/>
              <a:ext cx="1224136" cy="1474000"/>
            </a:xfrm>
            <a:prstGeom prst="frame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ES" dirty="0">
                <a:solidFill>
                  <a:schemeClr val="tx1"/>
                </a:solidFill>
              </a:endParaRPr>
            </a:p>
          </p:txBody>
        </p:sp>
        <p:pic>
          <p:nvPicPr>
            <p:cNvPr id="53" name="Picture 3" descr="C:\Users\Usuario\AppData\Local\Microsoft\Windows\Temporary Internet Files\Content.IE5\GD74SZG8\nino_sonriendo[1]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7413" y="1268760"/>
              <a:ext cx="678174" cy="1016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4" name="53 Grupo"/>
          <p:cNvGrpSpPr/>
          <p:nvPr/>
        </p:nvGrpSpPr>
        <p:grpSpPr>
          <a:xfrm>
            <a:off x="7548077" y="2895160"/>
            <a:ext cx="1224136" cy="1474000"/>
            <a:chOff x="564432" y="976599"/>
            <a:chExt cx="1224136" cy="1474000"/>
          </a:xfrm>
        </p:grpSpPr>
        <p:sp>
          <p:nvSpPr>
            <p:cNvPr id="55" name="54 Marco"/>
            <p:cNvSpPr/>
            <p:nvPr/>
          </p:nvSpPr>
          <p:spPr>
            <a:xfrm>
              <a:off x="564432" y="976599"/>
              <a:ext cx="1224136" cy="1474000"/>
            </a:xfrm>
            <a:prstGeom prst="frame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s-ES" dirty="0">
                <a:solidFill>
                  <a:schemeClr val="tx1"/>
                </a:solidFill>
              </a:endParaRPr>
            </a:p>
          </p:txBody>
        </p:sp>
        <p:pic>
          <p:nvPicPr>
            <p:cNvPr id="56" name="Picture 3" descr="C:\Users\Usuario\AppData\Local\Microsoft\Windows\Temporary Internet Files\Content.IE5\GD74SZG8\nino_sonriendo[1]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7413" y="1268760"/>
              <a:ext cx="678174" cy="1016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21 CuadroTexto"/>
          <p:cNvSpPr txBox="1"/>
          <p:nvPr/>
        </p:nvSpPr>
        <p:spPr>
          <a:xfrm>
            <a:off x="564432" y="2499560"/>
            <a:ext cx="1224136" cy="369332"/>
          </a:xfrm>
          <a:prstGeom prst="rect">
            <a:avLst/>
          </a:prstGeom>
          <a:noFill/>
          <a:ln w="19050">
            <a:solidFill>
              <a:schemeClr val="accent5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s-ES" dirty="0">
                <a:latin typeface="Escolar2" panose="00000400000000000000" pitchFamily="2" charset="0"/>
              </a:rPr>
              <a:t> </a:t>
            </a:r>
            <a:r>
              <a:rPr lang="es-ES" dirty="0" smtClean="0">
                <a:latin typeface="Escolar2" panose="00000400000000000000" pitchFamily="2" charset="0"/>
              </a:rPr>
              <a:t>  Carlos</a:t>
            </a:r>
            <a:endParaRPr lang="es-ES" dirty="0">
              <a:latin typeface="Escolar2" panose="00000400000000000000" pitchFamily="2" charset="0"/>
            </a:endParaRPr>
          </a:p>
        </p:txBody>
      </p:sp>
      <p:sp>
        <p:nvSpPr>
          <p:cNvPr id="58" name="57 CuadroTexto"/>
          <p:cNvSpPr txBox="1"/>
          <p:nvPr/>
        </p:nvSpPr>
        <p:spPr>
          <a:xfrm>
            <a:off x="1991111" y="2499560"/>
            <a:ext cx="1224136" cy="369332"/>
          </a:xfrm>
          <a:prstGeom prst="rect">
            <a:avLst/>
          </a:prstGeom>
          <a:noFill/>
          <a:ln w="19050">
            <a:solidFill>
              <a:schemeClr val="accent5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s-ES" dirty="0">
                <a:latin typeface="Escolar2" panose="00000400000000000000" pitchFamily="2" charset="0"/>
              </a:rPr>
              <a:t> </a:t>
            </a:r>
            <a:r>
              <a:rPr lang="es-ES" dirty="0" smtClean="0">
                <a:latin typeface="Escolar2" panose="00000400000000000000" pitchFamily="2" charset="0"/>
              </a:rPr>
              <a:t>  Carlos</a:t>
            </a:r>
            <a:endParaRPr lang="es-ES" dirty="0">
              <a:latin typeface="Escolar2" panose="00000400000000000000" pitchFamily="2" charset="0"/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3393768" y="2494045"/>
            <a:ext cx="1224136" cy="369332"/>
          </a:xfrm>
          <a:prstGeom prst="rect">
            <a:avLst/>
          </a:prstGeom>
          <a:noFill/>
          <a:ln w="19050">
            <a:solidFill>
              <a:schemeClr val="accent5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s-ES" dirty="0">
                <a:latin typeface="Escolar2" panose="00000400000000000000" pitchFamily="2" charset="0"/>
              </a:rPr>
              <a:t> </a:t>
            </a:r>
            <a:r>
              <a:rPr lang="es-ES" dirty="0" smtClean="0">
                <a:latin typeface="Escolar2" panose="00000400000000000000" pitchFamily="2" charset="0"/>
              </a:rPr>
              <a:t>  Carlos</a:t>
            </a:r>
            <a:endParaRPr lang="es-ES" dirty="0">
              <a:latin typeface="Escolar2" panose="00000400000000000000" pitchFamily="2" charset="0"/>
            </a:endParaRPr>
          </a:p>
        </p:txBody>
      </p:sp>
      <p:sp>
        <p:nvSpPr>
          <p:cNvPr id="60" name="59 CuadroTexto"/>
          <p:cNvSpPr txBox="1"/>
          <p:nvPr/>
        </p:nvSpPr>
        <p:spPr>
          <a:xfrm>
            <a:off x="4795431" y="2494045"/>
            <a:ext cx="1224136" cy="369332"/>
          </a:xfrm>
          <a:prstGeom prst="rect">
            <a:avLst/>
          </a:prstGeom>
          <a:noFill/>
          <a:ln w="19050">
            <a:solidFill>
              <a:schemeClr val="accent5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s-ES" dirty="0">
                <a:latin typeface="Escolar2" panose="00000400000000000000" pitchFamily="2" charset="0"/>
              </a:rPr>
              <a:t> </a:t>
            </a:r>
            <a:r>
              <a:rPr lang="es-ES" dirty="0" smtClean="0">
                <a:latin typeface="Escolar2" panose="00000400000000000000" pitchFamily="2" charset="0"/>
              </a:rPr>
              <a:t>  Carlos</a:t>
            </a:r>
            <a:endParaRPr lang="es-ES" dirty="0">
              <a:latin typeface="Escolar2" panose="00000400000000000000" pitchFamily="2" charset="0"/>
            </a:endParaRPr>
          </a:p>
        </p:txBody>
      </p:sp>
      <p:sp>
        <p:nvSpPr>
          <p:cNvPr id="61" name="60 CuadroTexto"/>
          <p:cNvSpPr txBox="1"/>
          <p:nvPr/>
        </p:nvSpPr>
        <p:spPr>
          <a:xfrm>
            <a:off x="6159337" y="2494045"/>
            <a:ext cx="1224136" cy="369332"/>
          </a:xfrm>
          <a:prstGeom prst="rect">
            <a:avLst/>
          </a:prstGeom>
          <a:noFill/>
          <a:ln w="19050">
            <a:solidFill>
              <a:schemeClr val="accent5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s-ES" dirty="0">
                <a:latin typeface="Escolar2" panose="00000400000000000000" pitchFamily="2" charset="0"/>
              </a:rPr>
              <a:t> </a:t>
            </a:r>
            <a:r>
              <a:rPr lang="es-ES" dirty="0" smtClean="0">
                <a:latin typeface="Escolar2" panose="00000400000000000000" pitchFamily="2" charset="0"/>
              </a:rPr>
              <a:t>  Carlos</a:t>
            </a:r>
            <a:endParaRPr lang="es-ES" dirty="0">
              <a:latin typeface="Escolar2" panose="00000400000000000000" pitchFamily="2" charset="0"/>
            </a:endParaRPr>
          </a:p>
        </p:txBody>
      </p:sp>
      <p:sp>
        <p:nvSpPr>
          <p:cNvPr id="62" name="61 CuadroTexto"/>
          <p:cNvSpPr txBox="1"/>
          <p:nvPr/>
        </p:nvSpPr>
        <p:spPr>
          <a:xfrm>
            <a:off x="7548077" y="2494045"/>
            <a:ext cx="1224136" cy="369332"/>
          </a:xfrm>
          <a:prstGeom prst="rect">
            <a:avLst/>
          </a:prstGeom>
          <a:noFill/>
          <a:ln w="19050">
            <a:solidFill>
              <a:schemeClr val="accent5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s-ES" dirty="0">
                <a:latin typeface="Escolar2" panose="00000400000000000000" pitchFamily="2" charset="0"/>
              </a:rPr>
              <a:t> </a:t>
            </a:r>
            <a:r>
              <a:rPr lang="es-ES" dirty="0" smtClean="0">
                <a:latin typeface="Escolar2" panose="00000400000000000000" pitchFamily="2" charset="0"/>
              </a:rPr>
              <a:t>  Carlos</a:t>
            </a:r>
            <a:endParaRPr lang="es-ES" dirty="0">
              <a:latin typeface="Escolar2" panose="00000400000000000000" pitchFamily="2" charset="0"/>
            </a:endParaRPr>
          </a:p>
        </p:txBody>
      </p:sp>
      <p:sp>
        <p:nvSpPr>
          <p:cNvPr id="63" name="62 CuadroTexto"/>
          <p:cNvSpPr txBox="1"/>
          <p:nvPr/>
        </p:nvSpPr>
        <p:spPr>
          <a:xfrm>
            <a:off x="564432" y="4509120"/>
            <a:ext cx="1224136" cy="369332"/>
          </a:xfrm>
          <a:prstGeom prst="rect">
            <a:avLst/>
          </a:prstGeom>
          <a:noFill/>
          <a:ln w="19050">
            <a:solidFill>
              <a:schemeClr val="accent5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s-ES" dirty="0">
                <a:latin typeface="Escolar2" panose="00000400000000000000" pitchFamily="2" charset="0"/>
              </a:rPr>
              <a:t> </a:t>
            </a:r>
            <a:r>
              <a:rPr lang="es-ES" dirty="0" smtClean="0">
                <a:latin typeface="Escolar2" panose="00000400000000000000" pitchFamily="2" charset="0"/>
              </a:rPr>
              <a:t>  Carlos</a:t>
            </a:r>
            <a:endParaRPr lang="es-ES" dirty="0">
              <a:latin typeface="Escolar2" panose="00000400000000000000" pitchFamily="2" charset="0"/>
            </a:endParaRPr>
          </a:p>
        </p:txBody>
      </p:sp>
      <p:sp>
        <p:nvSpPr>
          <p:cNvPr id="64" name="63 CuadroTexto"/>
          <p:cNvSpPr txBox="1"/>
          <p:nvPr/>
        </p:nvSpPr>
        <p:spPr>
          <a:xfrm>
            <a:off x="1991111" y="4509120"/>
            <a:ext cx="1224136" cy="369332"/>
          </a:xfrm>
          <a:prstGeom prst="rect">
            <a:avLst/>
          </a:prstGeom>
          <a:noFill/>
          <a:ln w="19050">
            <a:solidFill>
              <a:schemeClr val="accent5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s-ES" dirty="0">
                <a:latin typeface="Escolar2" panose="00000400000000000000" pitchFamily="2" charset="0"/>
              </a:rPr>
              <a:t> </a:t>
            </a:r>
            <a:r>
              <a:rPr lang="es-ES" dirty="0" smtClean="0">
                <a:latin typeface="Escolar2" panose="00000400000000000000" pitchFamily="2" charset="0"/>
              </a:rPr>
              <a:t>  Carlos</a:t>
            </a:r>
            <a:endParaRPr lang="es-ES" dirty="0">
              <a:latin typeface="Escolar2" panose="00000400000000000000" pitchFamily="2" charset="0"/>
            </a:endParaRPr>
          </a:p>
        </p:txBody>
      </p:sp>
      <p:sp>
        <p:nvSpPr>
          <p:cNvPr id="65" name="64 CuadroTexto"/>
          <p:cNvSpPr txBox="1"/>
          <p:nvPr/>
        </p:nvSpPr>
        <p:spPr>
          <a:xfrm>
            <a:off x="3393768" y="4509120"/>
            <a:ext cx="1224136" cy="369332"/>
          </a:xfrm>
          <a:prstGeom prst="rect">
            <a:avLst/>
          </a:prstGeom>
          <a:noFill/>
          <a:ln w="19050">
            <a:solidFill>
              <a:schemeClr val="accent5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s-ES" dirty="0">
                <a:latin typeface="Escolar2" panose="00000400000000000000" pitchFamily="2" charset="0"/>
              </a:rPr>
              <a:t> </a:t>
            </a:r>
            <a:r>
              <a:rPr lang="es-ES" dirty="0" smtClean="0">
                <a:latin typeface="Escolar2" panose="00000400000000000000" pitchFamily="2" charset="0"/>
              </a:rPr>
              <a:t>  Carlos</a:t>
            </a:r>
            <a:endParaRPr lang="es-ES" dirty="0">
              <a:latin typeface="Escolar2" panose="00000400000000000000" pitchFamily="2" charset="0"/>
            </a:endParaRPr>
          </a:p>
        </p:txBody>
      </p:sp>
      <p:sp>
        <p:nvSpPr>
          <p:cNvPr id="66" name="65 CuadroTexto"/>
          <p:cNvSpPr txBox="1"/>
          <p:nvPr/>
        </p:nvSpPr>
        <p:spPr>
          <a:xfrm>
            <a:off x="4795431" y="4512915"/>
            <a:ext cx="1224136" cy="369332"/>
          </a:xfrm>
          <a:prstGeom prst="rect">
            <a:avLst/>
          </a:prstGeom>
          <a:noFill/>
          <a:ln w="19050">
            <a:solidFill>
              <a:schemeClr val="accent5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s-ES" dirty="0">
                <a:latin typeface="Escolar2" panose="00000400000000000000" pitchFamily="2" charset="0"/>
              </a:rPr>
              <a:t> </a:t>
            </a:r>
            <a:r>
              <a:rPr lang="es-ES" dirty="0" smtClean="0">
                <a:latin typeface="Escolar2" panose="00000400000000000000" pitchFamily="2" charset="0"/>
              </a:rPr>
              <a:t>  Carlos</a:t>
            </a:r>
            <a:endParaRPr lang="es-ES" dirty="0">
              <a:latin typeface="Escolar2" panose="00000400000000000000" pitchFamily="2" charset="0"/>
            </a:endParaRPr>
          </a:p>
        </p:txBody>
      </p:sp>
      <p:sp>
        <p:nvSpPr>
          <p:cNvPr id="67" name="66 CuadroTexto"/>
          <p:cNvSpPr txBox="1"/>
          <p:nvPr/>
        </p:nvSpPr>
        <p:spPr>
          <a:xfrm>
            <a:off x="6171541" y="4512915"/>
            <a:ext cx="1224136" cy="369332"/>
          </a:xfrm>
          <a:prstGeom prst="rect">
            <a:avLst/>
          </a:prstGeom>
          <a:noFill/>
          <a:ln w="19050">
            <a:solidFill>
              <a:schemeClr val="accent5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s-ES" dirty="0">
                <a:latin typeface="Escolar2" panose="00000400000000000000" pitchFamily="2" charset="0"/>
              </a:rPr>
              <a:t> </a:t>
            </a:r>
            <a:r>
              <a:rPr lang="es-ES" dirty="0" smtClean="0">
                <a:latin typeface="Escolar2" panose="00000400000000000000" pitchFamily="2" charset="0"/>
              </a:rPr>
              <a:t>  Carlos</a:t>
            </a:r>
            <a:endParaRPr lang="es-ES" dirty="0">
              <a:latin typeface="Escolar2" panose="00000400000000000000" pitchFamily="2" charset="0"/>
            </a:endParaRPr>
          </a:p>
        </p:txBody>
      </p:sp>
      <p:sp>
        <p:nvSpPr>
          <p:cNvPr id="68" name="67 CuadroTexto"/>
          <p:cNvSpPr txBox="1"/>
          <p:nvPr/>
        </p:nvSpPr>
        <p:spPr>
          <a:xfrm>
            <a:off x="7548077" y="4497764"/>
            <a:ext cx="1224136" cy="369332"/>
          </a:xfrm>
          <a:prstGeom prst="rect">
            <a:avLst/>
          </a:prstGeom>
          <a:noFill/>
          <a:ln w="19050">
            <a:solidFill>
              <a:schemeClr val="accent5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s-ES" dirty="0">
                <a:latin typeface="Escolar2" panose="00000400000000000000" pitchFamily="2" charset="0"/>
              </a:rPr>
              <a:t> </a:t>
            </a:r>
            <a:r>
              <a:rPr lang="es-ES" dirty="0" smtClean="0">
                <a:latin typeface="Escolar2" panose="00000400000000000000" pitchFamily="2" charset="0"/>
              </a:rPr>
              <a:t>  Carlos</a:t>
            </a:r>
            <a:endParaRPr lang="es-ES" dirty="0">
              <a:latin typeface="Escolar2" panose="00000400000000000000" pitchFamily="2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7426061" y="6453336"/>
            <a:ext cx="242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CEIP Lope de Vega</a:t>
            </a:r>
            <a:endParaRPr lang="es-ES" dirty="0"/>
          </a:p>
        </p:txBody>
      </p:sp>
      <p:pic>
        <p:nvPicPr>
          <p:cNvPr id="57" name="56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79" y="188640"/>
            <a:ext cx="728978" cy="728978"/>
          </a:xfrm>
          <a:prstGeom prst="rect">
            <a:avLst/>
          </a:prstGeom>
        </p:spPr>
      </p:pic>
      <p:pic>
        <p:nvPicPr>
          <p:cNvPr id="69" name="68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133817">
            <a:off x="8946507" y="5718683"/>
            <a:ext cx="919320" cy="919320"/>
          </a:xfrm>
          <a:prstGeom prst="rect">
            <a:avLst/>
          </a:prstGeom>
        </p:spPr>
      </p:pic>
      <p:pic>
        <p:nvPicPr>
          <p:cNvPr id="70" name="69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213" y="188639"/>
            <a:ext cx="865757" cy="865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43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48" name="2047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638" y="1275033"/>
            <a:ext cx="2711802" cy="2711802"/>
          </a:xfrm>
        </p:spPr>
      </p:pic>
      <p:pic>
        <p:nvPicPr>
          <p:cNvPr id="2055" name="Picture 7" descr="C:\Users\Usuario\AppData\Local\Microsoft\Windows\Temporary Internet Files\Content.IE5\2DH0I01F\the-background-352165_960_72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53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5 Grupo"/>
          <p:cNvGrpSpPr/>
          <p:nvPr/>
        </p:nvGrpSpPr>
        <p:grpSpPr>
          <a:xfrm>
            <a:off x="122930" y="418581"/>
            <a:ext cx="1236233" cy="968976"/>
            <a:chOff x="227935" y="418581"/>
            <a:chExt cx="1905225" cy="1625792"/>
          </a:xfrm>
        </p:grpSpPr>
        <p:pic>
          <p:nvPicPr>
            <p:cNvPr id="2057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0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3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sp>
        <p:nvSpPr>
          <p:cNvPr id="5" name="4 CuadroTexto"/>
          <p:cNvSpPr txBox="1"/>
          <p:nvPr/>
        </p:nvSpPr>
        <p:spPr>
          <a:xfrm>
            <a:off x="129235" y="1586357"/>
            <a:ext cx="1118617" cy="369332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 </a:t>
            </a:r>
            <a:r>
              <a:rPr lang="es-ES" dirty="0" smtClean="0"/>
              <a:t> </a:t>
            </a:r>
            <a:r>
              <a:rPr lang="es-ES" dirty="0" smtClean="0">
                <a:latin typeface="Escolar2" panose="00000400000000000000" pitchFamily="2" charset="0"/>
              </a:rPr>
              <a:t>Andrea</a:t>
            </a:r>
            <a:endParaRPr lang="es-ES" dirty="0">
              <a:latin typeface="Escolar2" panose="00000400000000000000" pitchFamily="2" charset="0"/>
            </a:endParaRPr>
          </a:p>
        </p:txBody>
      </p:sp>
      <p:grpSp>
        <p:nvGrpSpPr>
          <p:cNvPr id="44" name="43 Grupo"/>
          <p:cNvGrpSpPr/>
          <p:nvPr/>
        </p:nvGrpSpPr>
        <p:grpSpPr>
          <a:xfrm>
            <a:off x="1392964" y="508071"/>
            <a:ext cx="1236233" cy="968976"/>
            <a:chOff x="227935" y="418581"/>
            <a:chExt cx="1905225" cy="1625792"/>
          </a:xfrm>
        </p:grpSpPr>
        <p:pic>
          <p:nvPicPr>
            <p:cNvPr id="45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" name="46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47 Grupo"/>
          <p:cNvGrpSpPr/>
          <p:nvPr/>
        </p:nvGrpSpPr>
        <p:grpSpPr>
          <a:xfrm>
            <a:off x="2620024" y="547956"/>
            <a:ext cx="1236233" cy="968976"/>
            <a:chOff x="227935" y="418581"/>
            <a:chExt cx="1905225" cy="1625792"/>
          </a:xfrm>
        </p:grpSpPr>
        <p:pic>
          <p:nvPicPr>
            <p:cNvPr id="49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50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52" name="51 Grupo"/>
          <p:cNvGrpSpPr/>
          <p:nvPr/>
        </p:nvGrpSpPr>
        <p:grpSpPr>
          <a:xfrm>
            <a:off x="3790672" y="508071"/>
            <a:ext cx="1236233" cy="968976"/>
            <a:chOff x="227935" y="418581"/>
            <a:chExt cx="1905225" cy="1625792"/>
          </a:xfrm>
        </p:grpSpPr>
        <p:pic>
          <p:nvPicPr>
            <p:cNvPr id="53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54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55 Grupo"/>
          <p:cNvGrpSpPr/>
          <p:nvPr/>
        </p:nvGrpSpPr>
        <p:grpSpPr>
          <a:xfrm>
            <a:off x="4918646" y="508072"/>
            <a:ext cx="1236233" cy="968976"/>
            <a:chOff x="227935" y="418581"/>
            <a:chExt cx="1905225" cy="1625792"/>
          </a:xfrm>
        </p:grpSpPr>
        <p:pic>
          <p:nvPicPr>
            <p:cNvPr id="57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58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60" name="59 Grupo"/>
          <p:cNvGrpSpPr/>
          <p:nvPr/>
        </p:nvGrpSpPr>
        <p:grpSpPr>
          <a:xfrm>
            <a:off x="6105128" y="508071"/>
            <a:ext cx="1236233" cy="968976"/>
            <a:chOff x="227935" y="418581"/>
            <a:chExt cx="1905225" cy="1625792"/>
          </a:xfrm>
        </p:grpSpPr>
        <p:pic>
          <p:nvPicPr>
            <p:cNvPr id="61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" name="62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63 Grupo"/>
          <p:cNvGrpSpPr/>
          <p:nvPr/>
        </p:nvGrpSpPr>
        <p:grpSpPr>
          <a:xfrm>
            <a:off x="7185248" y="508071"/>
            <a:ext cx="1236233" cy="968976"/>
            <a:chOff x="227935" y="418581"/>
            <a:chExt cx="1905225" cy="1625792"/>
          </a:xfrm>
        </p:grpSpPr>
        <p:pic>
          <p:nvPicPr>
            <p:cNvPr id="65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7" name="66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68" name="67 Grupo"/>
          <p:cNvGrpSpPr/>
          <p:nvPr/>
        </p:nvGrpSpPr>
        <p:grpSpPr>
          <a:xfrm>
            <a:off x="8265368" y="508071"/>
            <a:ext cx="1236233" cy="968976"/>
            <a:chOff x="227935" y="418581"/>
            <a:chExt cx="1905225" cy="1625792"/>
          </a:xfrm>
        </p:grpSpPr>
        <p:pic>
          <p:nvPicPr>
            <p:cNvPr id="69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" name="70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pic>
        <p:nvPicPr>
          <p:cNvPr id="72" name="Picture 7" descr="C:\Users\Usuario\AppData\Local\Microsoft\Windows\Temporary Internet Files\Content.IE5\2DH0I01F\the-background-352165_960_72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78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3" name="72 Grupo"/>
          <p:cNvGrpSpPr/>
          <p:nvPr/>
        </p:nvGrpSpPr>
        <p:grpSpPr>
          <a:xfrm>
            <a:off x="123976" y="409728"/>
            <a:ext cx="1236233" cy="968976"/>
            <a:chOff x="227935" y="418581"/>
            <a:chExt cx="1905225" cy="1625792"/>
          </a:xfrm>
        </p:grpSpPr>
        <p:pic>
          <p:nvPicPr>
            <p:cNvPr id="74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5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6" name="75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77" name="76 Grupo"/>
          <p:cNvGrpSpPr/>
          <p:nvPr/>
        </p:nvGrpSpPr>
        <p:grpSpPr>
          <a:xfrm>
            <a:off x="1394010" y="499218"/>
            <a:ext cx="1236233" cy="968976"/>
            <a:chOff x="227935" y="418581"/>
            <a:chExt cx="1905225" cy="1625792"/>
          </a:xfrm>
        </p:grpSpPr>
        <p:pic>
          <p:nvPicPr>
            <p:cNvPr id="78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0" name="79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81" name="80 Grupo"/>
          <p:cNvGrpSpPr/>
          <p:nvPr/>
        </p:nvGrpSpPr>
        <p:grpSpPr>
          <a:xfrm>
            <a:off x="2621070" y="539103"/>
            <a:ext cx="1236233" cy="968976"/>
            <a:chOff x="227935" y="418581"/>
            <a:chExt cx="1905225" cy="1625792"/>
          </a:xfrm>
        </p:grpSpPr>
        <p:pic>
          <p:nvPicPr>
            <p:cNvPr id="82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4" name="83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85" name="84 Grupo"/>
          <p:cNvGrpSpPr/>
          <p:nvPr/>
        </p:nvGrpSpPr>
        <p:grpSpPr>
          <a:xfrm>
            <a:off x="3791718" y="499218"/>
            <a:ext cx="1236233" cy="968976"/>
            <a:chOff x="227935" y="418581"/>
            <a:chExt cx="1905225" cy="1625792"/>
          </a:xfrm>
        </p:grpSpPr>
        <p:pic>
          <p:nvPicPr>
            <p:cNvPr id="86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8" name="87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89" name="88 Grupo"/>
          <p:cNvGrpSpPr/>
          <p:nvPr/>
        </p:nvGrpSpPr>
        <p:grpSpPr>
          <a:xfrm>
            <a:off x="4919692" y="499219"/>
            <a:ext cx="1236233" cy="968976"/>
            <a:chOff x="227935" y="418581"/>
            <a:chExt cx="1905225" cy="1625792"/>
          </a:xfrm>
        </p:grpSpPr>
        <p:pic>
          <p:nvPicPr>
            <p:cNvPr id="90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1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2" name="91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93" name="92 Grupo"/>
          <p:cNvGrpSpPr/>
          <p:nvPr/>
        </p:nvGrpSpPr>
        <p:grpSpPr>
          <a:xfrm>
            <a:off x="6106174" y="499218"/>
            <a:ext cx="1236233" cy="968976"/>
            <a:chOff x="227935" y="418581"/>
            <a:chExt cx="1905225" cy="1625792"/>
          </a:xfrm>
        </p:grpSpPr>
        <p:pic>
          <p:nvPicPr>
            <p:cNvPr id="94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5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6" name="95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96 Grupo"/>
          <p:cNvGrpSpPr/>
          <p:nvPr/>
        </p:nvGrpSpPr>
        <p:grpSpPr>
          <a:xfrm>
            <a:off x="7186294" y="499218"/>
            <a:ext cx="1236233" cy="968976"/>
            <a:chOff x="227935" y="418581"/>
            <a:chExt cx="1905225" cy="1625792"/>
          </a:xfrm>
        </p:grpSpPr>
        <p:pic>
          <p:nvPicPr>
            <p:cNvPr id="98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9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0" name="99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101" name="100 Grupo"/>
          <p:cNvGrpSpPr/>
          <p:nvPr/>
        </p:nvGrpSpPr>
        <p:grpSpPr>
          <a:xfrm>
            <a:off x="8266414" y="499218"/>
            <a:ext cx="1236233" cy="968976"/>
            <a:chOff x="227935" y="418581"/>
            <a:chExt cx="1905225" cy="1625792"/>
          </a:xfrm>
        </p:grpSpPr>
        <p:pic>
          <p:nvPicPr>
            <p:cNvPr id="102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4" name="103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105 Grupo"/>
          <p:cNvGrpSpPr/>
          <p:nvPr/>
        </p:nvGrpSpPr>
        <p:grpSpPr>
          <a:xfrm>
            <a:off x="122929" y="2050794"/>
            <a:ext cx="1236233" cy="968976"/>
            <a:chOff x="227935" y="418581"/>
            <a:chExt cx="1905225" cy="1625792"/>
          </a:xfrm>
        </p:grpSpPr>
        <p:pic>
          <p:nvPicPr>
            <p:cNvPr id="107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9" name="108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110" name="109 Grupo"/>
          <p:cNvGrpSpPr/>
          <p:nvPr/>
        </p:nvGrpSpPr>
        <p:grpSpPr>
          <a:xfrm>
            <a:off x="1448720" y="2020125"/>
            <a:ext cx="1236233" cy="968976"/>
            <a:chOff x="227935" y="418581"/>
            <a:chExt cx="1905225" cy="1625792"/>
          </a:xfrm>
        </p:grpSpPr>
        <p:pic>
          <p:nvPicPr>
            <p:cNvPr id="111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3" name="112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114" name="113 Grupo"/>
          <p:cNvGrpSpPr/>
          <p:nvPr/>
        </p:nvGrpSpPr>
        <p:grpSpPr>
          <a:xfrm>
            <a:off x="2676824" y="2010910"/>
            <a:ext cx="1236233" cy="968976"/>
            <a:chOff x="227935" y="418581"/>
            <a:chExt cx="1905225" cy="1625792"/>
          </a:xfrm>
        </p:grpSpPr>
        <p:pic>
          <p:nvPicPr>
            <p:cNvPr id="115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6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7" name="116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117 Grupo"/>
          <p:cNvGrpSpPr/>
          <p:nvPr/>
        </p:nvGrpSpPr>
        <p:grpSpPr>
          <a:xfrm>
            <a:off x="3814241" y="1940356"/>
            <a:ext cx="1236233" cy="968976"/>
            <a:chOff x="227935" y="418581"/>
            <a:chExt cx="1905225" cy="1625792"/>
          </a:xfrm>
        </p:grpSpPr>
        <p:pic>
          <p:nvPicPr>
            <p:cNvPr id="119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0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1" name="120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122" name="121 Grupo"/>
          <p:cNvGrpSpPr/>
          <p:nvPr/>
        </p:nvGrpSpPr>
        <p:grpSpPr>
          <a:xfrm>
            <a:off x="4942215" y="1940357"/>
            <a:ext cx="1236233" cy="968976"/>
            <a:chOff x="227935" y="418581"/>
            <a:chExt cx="1905225" cy="1625792"/>
          </a:xfrm>
        </p:grpSpPr>
        <p:pic>
          <p:nvPicPr>
            <p:cNvPr id="123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4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5" name="124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126" name="125 Grupo"/>
          <p:cNvGrpSpPr/>
          <p:nvPr/>
        </p:nvGrpSpPr>
        <p:grpSpPr>
          <a:xfrm>
            <a:off x="6168286" y="1948001"/>
            <a:ext cx="1236233" cy="968976"/>
            <a:chOff x="227935" y="418581"/>
            <a:chExt cx="1905225" cy="1625792"/>
          </a:xfrm>
        </p:grpSpPr>
        <p:pic>
          <p:nvPicPr>
            <p:cNvPr id="127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9" name="128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129 Grupo"/>
          <p:cNvGrpSpPr/>
          <p:nvPr/>
        </p:nvGrpSpPr>
        <p:grpSpPr>
          <a:xfrm>
            <a:off x="7208817" y="1940356"/>
            <a:ext cx="1236233" cy="968976"/>
            <a:chOff x="227935" y="418581"/>
            <a:chExt cx="1905225" cy="1625792"/>
          </a:xfrm>
        </p:grpSpPr>
        <p:pic>
          <p:nvPicPr>
            <p:cNvPr id="131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3" name="132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134" name="133 Grupo"/>
          <p:cNvGrpSpPr/>
          <p:nvPr/>
        </p:nvGrpSpPr>
        <p:grpSpPr>
          <a:xfrm>
            <a:off x="8288937" y="1940356"/>
            <a:ext cx="1236233" cy="968976"/>
            <a:chOff x="227935" y="418581"/>
            <a:chExt cx="1905225" cy="1625792"/>
          </a:xfrm>
        </p:grpSpPr>
        <p:pic>
          <p:nvPicPr>
            <p:cNvPr id="135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7" name="136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138" name="137 Grupo"/>
          <p:cNvGrpSpPr/>
          <p:nvPr/>
        </p:nvGrpSpPr>
        <p:grpSpPr>
          <a:xfrm>
            <a:off x="196305" y="3715577"/>
            <a:ext cx="1236233" cy="968976"/>
            <a:chOff x="227935" y="418581"/>
            <a:chExt cx="1905225" cy="1625792"/>
          </a:xfrm>
        </p:grpSpPr>
        <p:pic>
          <p:nvPicPr>
            <p:cNvPr id="139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0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1" name="140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142" name="141 Grupo"/>
          <p:cNvGrpSpPr/>
          <p:nvPr/>
        </p:nvGrpSpPr>
        <p:grpSpPr>
          <a:xfrm>
            <a:off x="1501223" y="3645024"/>
            <a:ext cx="1236233" cy="968976"/>
            <a:chOff x="227935" y="418581"/>
            <a:chExt cx="1905225" cy="1625792"/>
          </a:xfrm>
        </p:grpSpPr>
        <p:pic>
          <p:nvPicPr>
            <p:cNvPr id="143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4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5" name="144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146" name="145 Grupo"/>
          <p:cNvGrpSpPr/>
          <p:nvPr/>
        </p:nvGrpSpPr>
        <p:grpSpPr>
          <a:xfrm>
            <a:off x="2750200" y="3675693"/>
            <a:ext cx="1236233" cy="968976"/>
            <a:chOff x="227935" y="418581"/>
            <a:chExt cx="1905225" cy="1625792"/>
          </a:xfrm>
        </p:grpSpPr>
        <p:pic>
          <p:nvPicPr>
            <p:cNvPr id="147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8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9" name="148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150" name="149 Grupo"/>
          <p:cNvGrpSpPr/>
          <p:nvPr/>
        </p:nvGrpSpPr>
        <p:grpSpPr>
          <a:xfrm>
            <a:off x="3887617" y="3605139"/>
            <a:ext cx="1236233" cy="968976"/>
            <a:chOff x="227935" y="418581"/>
            <a:chExt cx="1905225" cy="1625792"/>
          </a:xfrm>
        </p:grpSpPr>
        <p:pic>
          <p:nvPicPr>
            <p:cNvPr id="151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2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" name="152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222" name="221 Grupo"/>
          <p:cNvGrpSpPr/>
          <p:nvPr/>
        </p:nvGrpSpPr>
        <p:grpSpPr>
          <a:xfrm>
            <a:off x="4942214" y="3675693"/>
            <a:ext cx="1236233" cy="968976"/>
            <a:chOff x="227935" y="418581"/>
            <a:chExt cx="1905225" cy="1625792"/>
          </a:xfrm>
        </p:grpSpPr>
        <p:pic>
          <p:nvPicPr>
            <p:cNvPr id="223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4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5" name="224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226" name="225 Grupo"/>
          <p:cNvGrpSpPr/>
          <p:nvPr/>
        </p:nvGrpSpPr>
        <p:grpSpPr>
          <a:xfrm>
            <a:off x="6079631" y="3605139"/>
            <a:ext cx="1236233" cy="968976"/>
            <a:chOff x="227935" y="418581"/>
            <a:chExt cx="1905225" cy="1625792"/>
          </a:xfrm>
        </p:grpSpPr>
        <p:pic>
          <p:nvPicPr>
            <p:cNvPr id="227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8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9" name="228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230" name="229 Grupo"/>
          <p:cNvGrpSpPr/>
          <p:nvPr/>
        </p:nvGrpSpPr>
        <p:grpSpPr>
          <a:xfrm>
            <a:off x="7186293" y="3675693"/>
            <a:ext cx="1236233" cy="968976"/>
            <a:chOff x="227935" y="418581"/>
            <a:chExt cx="1905225" cy="1625792"/>
          </a:xfrm>
        </p:grpSpPr>
        <p:pic>
          <p:nvPicPr>
            <p:cNvPr id="231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2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3" name="232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234" name="233 Grupo"/>
          <p:cNvGrpSpPr/>
          <p:nvPr/>
        </p:nvGrpSpPr>
        <p:grpSpPr>
          <a:xfrm>
            <a:off x="8323710" y="3605139"/>
            <a:ext cx="1236233" cy="968976"/>
            <a:chOff x="227935" y="418581"/>
            <a:chExt cx="1905225" cy="1625792"/>
          </a:xfrm>
        </p:grpSpPr>
        <p:pic>
          <p:nvPicPr>
            <p:cNvPr id="235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6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7" name="236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sp>
        <p:nvSpPr>
          <p:cNvPr id="13" name="12 CuadroTexto"/>
          <p:cNvSpPr txBox="1"/>
          <p:nvPr/>
        </p:nvSpPr>
        <p:spPr>
          <a:xfrm>
            <a:off x="210911" y="1516879"/>
            <a:ext cx="957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>
                <a:latin typeface="Escolar1" panose="00000400000000000000" pitchFamily="2" charset="0"/>
              </a:rPr>
              <a:t>Nombre</a:t>
            </a:r>
            <a:endParaRPr lang="es-ES" sz="2000" b="1" u="sng" dirty="0">
              <a:latin typeface="Escolar1" panose="00000400000000000000" pitchFamily="2" charset="0"/>
            </a:endParaRPr>
          </a:p>
        </p:txBody>
      </p:sp>
      <p:sp>
        <p:nvSpPr>
          <p:cNvPr id="246" name="245 CuadroTexto"/>
          <p:cNvSpPr txBox="1"/>
          <p:nvPr/>
        </p:nvSpPr>
        <p:spPr>
          <a:xfrm>
            <a:off x="1500041" y="1516879"/>
            <a:ext cx="957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>
                <a:latin typeface="Escolar1" panose="00000400000000000000" pitchFamily="2" charset="0"/>
              </a:rPr>
              <a:t>Nombre</a:t>
            </a:r>
            <a:endParaRPr lang="es-ES" sz="2000" b="1" u="sng" dirty="0">
              <a:latin typeface="Escolar1" panose="00000400000000000000" pitchFamily="2" charset="0"/>
            </a:endParaRPr>
          </a:p>
        </p:txBody>
      </p:sp>
      <p:sp>
        <p:nvSpPr>
          <p:cNvPr id="247" name="246 CuadroTexto"/>
          <p:cNvSpPr txBox="1"/>
          <p:nvPr/>
        </p:nvSpPr>
        <p:spPr>
          <a:xfrm>
            <a:off x="2729647" y="1510004"/>
            <a:ext cx="1016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>
                <a:latin typeface="Escolar1" panose="00000400000000000000" pitchFamily="2" charset="0"/>
              </a:rPr>
              <a:t>Nombre</a:t>
            </a:r>
            <a:endParaRPr lang="es-ES" sz="2000" b="1" u="sng" dirty="0">
              <a:latin typeface="Escolar1" panose="00000400000000000000" pitchFamily="2" charset="0"/>
            </a:endParaRPr>
          </a:p>
        </p:txBody>
      </p:sp>
      <p:sp>
        <p:nvSpPr>
          <p:cNvPr id="248" name="247 CuadroTexto"/>
          <p:cNvSpPr txBox="1"/>
          <p:nvPr/>
        </p:nvSpPr>
        <p:spPr>
          <a:xfrm>
            <a:off x="3901175" y="1496295"/>
            <a:ext cx="957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>
                <a:latin typeface="Escolar1" panose="00000400000000000000" pitchFamily="2" charset="0"/>
              </a:rPr>
              <a:t>Nombre</a:t>
            </a:r>
            <a:endParaRPr lang="es-ES" sz="2000" b="1" u="sng" dirty="0">
              <a:latin typeface="Escolar1" panose="00000400000000000000" pitchFamily="2" charset="0"/>
            </a:endParaRPr>
          </a:p>
        </p:txBody>
      </p:sp>
      <p:sp>
        <p:nvSpPr>
          <p:cNvPr id="255" name="254 CuadroTexto"/>
          <p:cNvSpPr txBox="1"/>
          <p:nvPr/>
        </p:nvSpPr>
        <p:spPr>
          <a:xfrm>
            <a:off x="5082599" y="1481478"/>
            <a:ext cx="957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>
                <a:latin typeface="Escolar1" panose="00000400000000000000" pitchFamily="2" charset="0"/>
              </a:rPr>
              <a:t>Nombre</a:t>
            </a:r>
            <a:endParaRPr lang="es-ES" sz="2000" b="1" u="sng" dirty="0">
              <a:latin typeface="Escolar1" panose="00000400000000000000" pitchFamily="2" charset="0"/>
            </a:endParaRPr>
          </a:p>
        </p:txBody>
      </p:sp>
      <p:sp>
        <p:nvSpPr>
          <p:cNvPr id="256" name="255 CuadroTexto"/>
          <p:cNvSpPr txBox="1"/>
          <p:nvPr/>
        </p:nvSpPr>
        <p:spPr>
          <a:xfrm>
            <a:off x="6192062" y="1481478"/>
            <a:ext cx="957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>
                <a:latin typeface="Escolar1" panose="00000400000000000000" pitchFamily="2" charset="0"/>
              </a:rPr>
              <a:t>Nombre</a:t>
            </a:r>
            <a:endParaRPr lang="es-ES" sz="2000" b="1" u="sng" dirty="0">
              <a:latin typeface="Escolar1" panose="00000400000000000000" pitchFamily="2" charset="0"/>
            </a:endParaRPr>
          </a:p>
        </p:txBody>
      </p:sp>
      <p:sp>
        <p:nvSpPr>
          <p:cNvPr id="257" name="256 CuadroTexto"/>
          <p:cNvSpPr txBox="1"/>
          <p:nvPr/>
        </p:nvSpPr>
        <p:spPr>
          <a:xfrm>
            <a:off x="7348254" y="1496295"/>
            <a:ext cx="957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>
                <a:latin typeface="Escolar1" panose="00000400000000000000" pitchFamily="2" charset="0"/>
              </a:rPr>
              <a:t>Nombre</a:t>
            </a:r>
            <a:endParaRPr lang="es-ES" sz="2000" b="1" u="sng" dirty="0">
              <a:latin typeface="Escolar1" panose="00000400000000000000" pitchFamily="2" charset="0"/>
            </a:endParaRPr>
          </a:p>
        </p:txBody>
      </p:sp>
      <p:sp>
        <p:nvSpPr>
          <p:cNvPr id="258" name="257 CuadroTexto"/>
          <p:cNvSpPr txBox="1"/>
          <p:nvPr/>
        </p:nvSpPr>
        <p:spPr>
          <a:xfrm>
            <a:off x="8352302" y="1496295"/>
            <a:ext cx="957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>
                <a:latin typeface="Escolar1" panose="00000400000000000000" pitchFamily="2" charset="0"/>
              </a:rPr>
              <a:t>Nombre</a:t>
            </a:r>
            <a:endParaRPr lang="es-ES" sz="2000" b="1" u="sng" dirty="0">
              <a:latin typeface="Escolar1" panose="00000400000000000000" pitchFamily="2" charset="0"/>
            </a:endParaRPr>
          </a:p>
        </p:txBody>
      </p:sp>
      <p:sp>
        <p:nvSpPr>
          <p:cNvPr id="259" name="258 CuadroTexto"/>
          <p:cNvSpPr txBox="1"/>
          <p:nvPr/>
        </p:nvSpPr>
        <p:spPr>
          <a:xfrm>
            <a:off x="8375872" y="3048391"/>
            <a:ext cx="957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>
                <a:latin typeface="Escolar1" panose="00000400000000000000" pitchFamily="2" charset="0"/>
              </a:rPr>
              <a:t>Nombre</a:t>
            </a:r>
            <a:endParaRPr lang="es-ES" sz="2000" b="1" u="sng" dirty="0">
              <a:latin typeface="Escolar1" panose="00000400000000000000" pitchFamily="2" charset="0"/>
            </a:endParaRPr>
          </a:p>
        </p:txBody>
      </p:sp>
      <p:sp>
        <p:nvSpPr>
          <p:cNvPr id="260" name="259 CuadroTexto"/>
          <p:cNvSpPr txBox="1"/>
          <p:nvPr/>
        </p:nvSpPr>
        <p:spPr>
          <a:xfrm>
            <a:off x="7295751" y="3048391"/>
            <a:ext cx="957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>
                <a:latin typeface="Escolar1" panose="00000400000000000000" pitchFamily="2" charset="0"/>
              </a:rPr>
              <a:t>Nombre</a:t>
            </a:r>
            <a:endParaRPr lang="es-ES" sz="2000" b="1" u="sng" dirty="0">
              <a:latin typeface="Escolar1" panose="00000400000000000000" pitchFamily="2" charset="0"/>
            </a:endParaRPr>
          </a:p>
        </p:txBody>
      </p:sp>
      <p:sp>
        <p:nvSpPr>
          <p:cNvPr id="261" name="260 CuadroTexto"/>
          <p:cNvSpPr txBox="1"/>
          <p:nvPr/>
        </p:nvSpPr>
        <p:spPr>
          <a:xfrm>
            <a:off x="6168286" y="3048391"/>
            <a:ext cx="957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>
                <a:latin typeface="Escolar1" panose="00000400000000000000" pitchFamily="2" charset="0"/>
              </a:rPr>
              <a:t>Nombre</a:t>
            </a:r>
            <a:endParaRPr lang="es-ES" sz="2000" b="1" u="sng" dirty="0">
              <a:latin typeface="Escolar1" panose="00000400000000000000" pitchFamily="2" charset="0"/>
            </a:endParaRPr>
          </a:p>
        </p:txBody>
      </p:sp>
      <p:sp>
        <p:nvSpPr>
          <p:cNvPr id="262" name="261 CuadroTexto"/>
          <p:cNvSpPr txBox="1"/>
          <p:nvPr/>
        </p:nvSpPr>
        <p:spPr>
          <a:xfrm>
            <a:off x="5010932" y="3048391"/>
            <a:ext cx="957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>
                <a:latin typeface="Escolar1" panose="00000400000000000000" pitchFamily="2" charset="0"/>
              </a:rPr>
              <a:t>Nombre</a:t>
            </a:r>
            <a:endParaRPr lang="es-ES" sz="2000" b="1" u="sng" dirty="0">
              <a:latin typeface="Escolar1" panose="00000400000000000000" pitchFamily="2" charset="0"/>
            </a:endParaRPr>
          </a:p>
        </p:txBody>
      </p:sp>
      <p:sp>
        <p:nvSpPr>
          <p:cNvPr id="263" name="262 CuadroTexto"/>
          <p:cNvSpPr txBox="1"/>
          <p:nvPr/>
        </p:nvSpPr>
        <p:spPr>
          <a:xfrm>
            <a:off x="3931155" y="3048391"/>
            <a:ext cx="957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>
                <a:latin typeface="Escolar1" panose="00000400000000000000" pitchFamily="2" charset="0"/>
              </a:rPr>
              <a:t>Nombre</a:t>
            </a:r>
            <a:endParaRPr lang="es-ES" sz="2000" b="1" u="sng" dirty="0">
              <a:latin typeface="Escolar1" panose="00000400000000000000" pitchFamily="2" charset="0"/>
            </a:endParaRPr>
          </a:p>
        </p:txBody>
      </p:sp>
      <p:sp>
        <p:nvSpPr>
          <p:cNvPr id="264" name="263 CuadroTexto"/>
          <p:cNvSpPr txBox="1"/>
          <p:nvPr/>
        </p:nvSpPr>
        <p:spPr>
          <a:xfrm>
            <a:off x="2748414" y="3048391"/>
            <a:ext cx="957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>
                <a:latin typeface="Escolar1" panose="00000400000000000000" pitchFamily="2" charset="0"/>
              </a:rPr>
              <a:t>Nombre</a:t>
            </a:r>
            <a:endParaRPr lang="es-ES" sz="2000" b="1" u="sng" dirty="0">
              <a:latin typeface="Escolar1" panose="00000400000000000000" pitchFamily="2" charset="0"/>
            </a:endParaRPr>
          </a:p>
        </p:txBody>
      </p:sp>
      <p:sp>
        <p:nvSpPr>
          <p:cNvPr id="265" name="264 CuadroTexto"/>
          <p:cNvSpPr txBox="1"/>
          <p:nvPr/>
        </p:nvSpPr>
        <p:spPr>
          <a:xfrm>
            <a:off x="1535655" y="3048391"/>
            <a:ext cx="957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>
                <a:latin typeface="Escolar1" panose="00000400000000000000" pitchFamily="2" charset="0"/>
              </a:rPr>
              <a:t>Nombre</a:t>
            </a:r>
            <a:endParaRPr lang="es-ES" sz="2000" b="1" u="sng" dirty="0">
              <a:latin typeface="Escolar1" panose="00000400000000000000" pitchFamily="2" charset="0"/>
            </a:endParaRPr>
          </a:p>
        </p:txBody>
      </p:sp>
      <p:sp>
        <p:nvSpPr>
          <p:cNvPr id="266" name="265 CuadroTexto"/>
          <p:cNvSpPr txBox="1"/>
          <p:nvPr/>
        </p:nvSpPr>
        <p:spPr>
          <a:xfrm>
            <a:off x="210911" y="3048391"/>
            <a:ext cx="957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>
                <a:latin typeface="Escolar1" panose="00000400000000000000" pitchFamily="2" charset="0"/>
              </a:rPr>
              <a:t>Nombre</a:t>
            </a:r>
            <a:endParaRPr lang="es-ES" sz="2000" b="1" u="sng" dirty="0">
              <a:latin typeface="Escolar1" panose="00000400000000000000" pitchFamily="2" charset="0"/>
            </a:endParaRPr>
          </a:p>
        </p:txBody>
      </p:sp>
      <p:sp>
        <p:nvSpPr>
          <p:cNvPr id="267" name="266 CuadroTexto"/>
          <p:cNvSpPr txBox="1"/>
          <p:nvPr/>
        </p:nvSpPr>
        <p:spPr>
          <a:xfrm>
            <a:off x="283240" y="4907976"/>
            <a:ext cx="957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>
                <a:latin typeface="Escolar1" panose="00000400000000000000" pitchFamily="2" charset="0"/>
              </a:rPr>
              <a:t>Nombre</a:t>
            </a:r>
            <a:endParaRPr lang="es-ES" sz="2000" b="1" u="sng" dirty="0">
              <a:latin typeface="Escolar1" panose="00000400000000000000" pitchFamily="2" charset="0"/>
            </a:endParaRPr>
          </a:p>
        </p:txBody>
      </p:sp>
      <p:sp>
        <p:nvSpPr>
          <p:cNvPr id="268" name="267 CuadroTexto"/>
          <p:cNvSpPr txBox="1"/>
          <p:nvPr/>
        </p:nvSpPr>
        <p:spPr>
          <a:xfrm>
            <a:off x="1595164" y="4922081"/>
            <a:ext cx="957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>
                <a:latin typeface="Escolar1" panose="00000400000000000000" pitchFamily="2" charset="0"/>
              </a:rPr>
              <a:t>Nombre</a:t>
            </a:r>
            <a:endParaRPr lang="es-ES" sz="2000" b="1" u="sng" dirty="0">
              <a:latin typeface="Escolar1" panose="00000400000000000000" pitchFamily="2" charset="0"/>
            </a:endParaRPr>
          </a:p>
        </p:txBody>
      </p:sp>
      <p:sp>
        <p:nvSpPr>
          <p:cNvPr id="269" name="268 CuadroTexto"/>
          <p:cNvSpPr txBox="1"/>
          <p:nvPr/>
        </p:nvSpPr>
        <p:spPr>
          <a:xfrm>
            <a:off x="2924521" y="4907976"/>
            <a:ext cx="957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>
                <a:latin typeface="Escolar1" panose="00000400000000000000" pitchFamily="2" charset="0"/>
              </a:rPr>
              <a:t>Nombre</a:t>
            </a:r>
            <a:endParaRPr lang="es-ES" sz="2000" b="1" u="sng" dirty="0">
              <a:latin typeface="Escolar1" panose="00000400000000000000" pitchFamily="2" charset="0"/>
            </a:endParaRPr>
          </a:p>
        </p:txBody>
      </p:sp>
      <p:sp>
        <p:nvSpPr>
          <p:cNvPr id="270" name="269 CuadroTexto"/>
          <p:cNvSpPr txBox="1"/>
          <p:nvPr/>
        </p:nvSpPr>
        <p:spPr>
          <a:xfrm>
            <a:off x="4149059" y="4910732"/>
            <a:ext cx="957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>
                <a:latin typeface="Escolar1" panose="00000400000000000000" pitchFamily="2" charset="0"/>
              </a:rPr>
              <a:t>Nombre</a:t>
            </a:r>
            <a:endParaRPr lang="es-ES" sz="2000" b="1" u="sng" dirty="0">
              <a:latin typeface="Escolar1" panose="00000400000000000000" pitchFamily="2" charset="0"/>
            </a:endParaRPr>
          </a:p>
        </p:txBody>
      </p:sp>
      <p:sp>
        <p:nvSpPr>
          <p:cNvPr id="271" name="270 CuadroTexto"/>
          <p:cNvSpPr txBox="1"/>
          <p:nvPr/>
        </p:nvSpPr>
        <p:spPr>
          <a:xfrm>
            <a:off x="5189531" y="4910400"/>
            <a:ext cx="957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>
                <a:latin typeface="Escolar1" panose="00000400000000000000" pitchFamily="2" charset="0"/>
              </a:rPr>
              <a:t>Nombre</a:t>
            </a:r>
            <a:endParaRPr lang="es-ES" sz="2000" b="1" u="sng" dirty="0">
              <a:latin typeface="Escolar1" panose="00000400000000000000" pitchFamily="2" charset="0"/>
            </a:endParaRPr>
          </a:p>
        </p:txBody>
      </p:sp>
      <p:sp>
        <p:nvSpPr>
          <p:cNvPr id="272" name="271 CuadroTexto"/>
          <p:cNvSpPr txBox="1"/>
          <p:nvPr/>
        </p:nvSpPr>
        <p:spPr>
          <a:xfrm>
            <a:off x="6268134" y="4910400"/>
            <a:ext cx="957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>
                <a:latin typeface="Escolar1" panose="00000400000000000000" pitchFamily="2" charset="0"/>
              </a:rPr>
              <a:t>Nombre</a:t>
            </a:r>
            <a:endParaRPr lang="es-ES" sz="2000" b="1" u="sng" dirty="0">
              <a:latin typeface="Escolar1" panose="00000400000000000000" pitchFamily="2" charset="0"/>
            </a:endParaRPr>
          </a:p>
        </p:txBody>
      </p:sp>
      <p:sp>
        <p:nvSpPr>
          <p:cNvPr id="273" name="272 CuadroTexto"/>
          <p:cNvSpPr txBox="1"/>
          <p:nvPr/>
        </p:nvSpPr>
        <p:spPr>
          <a:xfrm>
            <a:off x="7348253" y="4922081"/>
            <a:ext cx="957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>
                <a:latin typeface="Escolar1" panose="00000400000000000000" pitchFamily="2" charset="0"/>
              </a:rPr>
              <a:t>Nombre</a:t>
            </a:r>
            <a:endParaRPr lang="es-ES" sz="2000" b="1" u="sng" dirty="0">
              <a:latin typeface="Escolar1" panose="00000400000000000000" pitchFamily="2" charset="0"/>
            </a:endParaRPr>
          </a:p>
        </p:txBody>
      </p:sp>
      <p:sp>
        <p:nvSpPr>
          <p:cNvPr id="274" name="273 CuadroTexto"/>
          <p:cNvSpPr txBox="1"/>
          <p:nvPr/>
        </p:nvSpPr>
        <p:spPr>
          <a:xfrm>
            <a:off x="8463147" y="4907644"/>
            <a:ext cx="957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>
                <a:latin typeface="Escolar1" panose="00000400000000000000" pitchFamily="2" charset="0"/>
              </a:rPr>
              <a:t>Nombre</a:t>
            </a:r>
            <a:endParaRPr lang="es-ES" sz="2000" b="1" u="sng" dirty="0">
              <a:latin typeface="Escolar1" panose="00000400000000000000" pitchFamily="2" charset="0"/>
            </a:endParaRPr>
          </a:p>
        </p:txBody>
      </p:sp>
      <p:sp>
        <p:nvSpPr>
          <p:cNvPr id="14" name="13 Cinta hacia arriba"/>
          <p:cNvSpPr/>
          <p:nvPr/>
        </p:nvSpPr>
        <p:spPr>
          <a:xfrm>
            <a:off x="1723677" y="5639378"/>
            <a:ext cx="6157391" cy="1084419"/>
          </a:xfrm>
          <a:prstGeom prst="ribbon2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3648866" y="5805264"/>
            <a:ext cx="23883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CLASE DE LOS COHETES</a:t>
            </a:r>
          </a:p>
          <a:p>
            <a:r>
              <a:rPr lang="es-ES" sz="2000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          2017-2020</a:t>
            </a:r>
            <a:endParaRPr lang="es-ES" sz="200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959535" y="6249518"/>
            <a:ext cx="1895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CEIP Lope de Vega</a:t>
            </a:r>
            <a:endParaRPr lang="es-ES" sz="1400" dirty="0"/>
          </a:p>
        </p:txBody>
      </p:sp>
      <p:grpSp>
        <p:nvGrpSpPr>
          <p:cNvPr id="277" name="276 Grupo"/>
          <p:cNvGrpSpPr/>
          <p:nvPr/>
        </p:nvGrpSpPr>
        <p:grpSpPr>
          <a:xfrm>
            <a:off x="521218" y="5430870"/>
            <a:ext cx="1236233" cy="968976"/>
            <a:chOff x="227935" y="418581"/>
            <a:chExt cx="1905225" cy="1625792"/>
          </a:xfrm>
        </p:grpSpPr>
        <p:pic>
          <p:nvPicPr>
            <p:cNvPr id="278" name="Picture 9" descr="C:\Users\Usuario\AppData\Local\Microsoft\Windows\Temporary Internet Files\Content.IE5\GD74SZG8\2d57df7c-80dc-409a-b6df-28cd39e650fc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1445">
              <a:off x="227935" y="418581"/>
              <a:ext cx="1905225" cy="1625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9" name="Picture 12" descr="C:\Users\Usuario\AppData\Local\Microsoft\Windows\Temporary Internet Files\Content.IE5\PDU2PUYM\person-girl-hair-portrait-color-child-facial-expression-smile-mouth-close-up-human-body-face-nose-eyes-children-fun-infant-toddler-eye-head-look-skin-organ-[1]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73" y="1059007"/>
              <a:ext cx="495519" cy="478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0" name="279 Anillo"/>
            <p:cNvSpPr/>
            <p:nvPr/>
          </p:nvSpPr>
          <p:spPr>
            <a:xfrm>
              <a:off x="735099" y="943436"/>
              <a:ext cx="729069" cy="709920"/>
            </a:xfrm>
            <a:prstGeom prst="donut">
              <a:avLst>
                <a:gd name="adj" fmla="val 9369"/>
              </a:avLst>
            </a:prstGeom>
            <a:solidFill>
              <a:schemeClr val="tx2">
                <a:lumMod val="5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sp>
        <p:nvSpPr>
          <p:cNvPr id="17" name="16 CuadroTexto"/>
          <p:cNvSpPr txBox="1"/>
          <p:nvPr/>
        </p:nvSpPr>
        <p:spPr>
          <a:xfrm>
            <a:off x="410121" y="6390122"/>
            <a:ext cx="1311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Seño</a:t>
            </a:r>
            <a:endParaRPr lang="es-ES" dirty="0"/>
          </a:p>
        </p:txBody>
      </p:sp>
      <p:pic>
        <p:nvPicPr>
          <p:cNvPr id="2049" name="2048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0091" y="5638780"/>
            <a:ext cx="632921" cy="63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11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67</Words>
  <Application>Microsoft Office PowerPoint</Application>
  <PresentationFormat>A4 (210 x 297 mm)</PresentationFormat>
  <Paragraphs>43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13</cp:revision>
  <dcterms:created xsi:type="dcterms:W3CDTF">2020-06-03T23:27:08Z</dcterms:created>
  <dcterms:modified xsi:type="dcterms:W3CDTF">2020-06-04T10:09:48Z</dcterms:modified>
</cp:coreProperties>
</file>