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36" autoAdjust="0"/>
    <p:restoredTop sz="94660"/>
  </p:normalViewPr>
  <p:slideViewPr>
    <p:cSldViewPr snapToGrid="0">
      <p:cViewPr varScale="1">
        <p:scale>
          <a:sx n="38" d="100"/>
          <a:sy n="38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3864-7A19-4451-B998-38830C9F1864}" type="datetimeFigureOut">
              <a:rPr lang="de-CH" smtClean="0"/>
              <a:t>05.06.2020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088D-D8F4-48E0-B8EF-DF363CAAD57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1468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3864-7A19-4451-B998-38830C9F1864}" type="datetimeFigureOut">
              <a:rPr lang="de-CH" smtClean="0"/>
              <a:t>05.06.2020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088D-D8F4-48E0-B8EF-DF363CAAD57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26861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3864-7A19-4451-B998-38830C9F1864}" type="datetimeFigureOut">
              <a:rPr lang="de-CH" smtClean="0"/>
              <a:t>05.06.2020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088D-D8F4-48E0-B8EF-DF363CAAD57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383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3864-7A19-4451-B998-38830C9F1864}" type="datetimeFigureOut">
              <a:rPr lang="de-CH" smtClean="0"/>
              <a:t>05.06.2020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088D-D8F4-48E0-B8EF-DF363CAAD57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7704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3864-7A19-4451-B998-38830C9F1864}" type="datetimeFigureOut">
              <a:rPr lang="de-CH" smtClean="0"/>
              <a:t>05.06.2020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088D-D8F4-48E0-B8EF-DF363CAAD57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5397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3864-7A19-4451-B998-38830C9F1864}" type="datetimeFigureOut">
              <a:rPr lang="de-CH" smtClean="0"/>
              <a:t>05.06.2020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088D-D8F4-48E0-B8EF-DF363CAAD57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451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3864-7A19-4451-B998-38830C9F1864}" type="datetimeFigureOut">
              <a:rPr lang="de-CH" smtClean="0"/>
              <a:t>05.06.2020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088D-D8F4-48E0-B8EF-DF363CAAD57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2894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3864-7A19-4451-B998-38830C9F1864}" type="datetimeFigureOut">
              <a:rPr lang="de-CH" smtClean="0"/>
              <a:t>05.06.2020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088D-D8F4-48E0-B8EF-DF363CAAD57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4616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3864-7A19-4451-B998-38830C9F1864}" type="datetimeFigureOut">
              <a:rPr lang="de-CH" smtClean="0"/>
              <a:t>05.06.2020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088D-D8F4-48E0-B8EF-DF363CAAD57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4494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3864-7A19-4451-B998-38830C9F1864}" type="datetimeFigureOut">
              <a:rPr lang="de-CH" smtClean="0"/>
              <a:t>05.06.2020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088D-D8F4-48E0-B8EF-DF363CAAD57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0687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3864-7A19-4451-B998-38830C9F1864}" type="datetimeFigureOut">
              <a:rPr lang="de-CH" smtClean="0"/>
              <a:t>05.06.2020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088D-D8F4-48E0-B8EF-DF363CAAD57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03795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03864-7A19-4451-B998-38830C9F1864}" type="datetimeFigureOut">
              <a:rPr lang="de-CH" smtClean="0"/>
              <a:t>05.06.2020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2088D-D8F4-48E0-B8EF-DF363CAAD57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9628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svg"/><Relationship Id="rId21" Type="http://schemas.openxmlformats.org/officeDocument/2006/relationships/image" Target="../media/image20.svg"/><Relationship Id="rId34" Type="http://schemas.openxmlformats.org/officeDocument/2006/relationships/image" Target="../media/image33.png"/><Relationship Id="rId42" Type="http://schemas.openxmlformats.org/officeDocument/2006/relationships/image" Target="../media/image41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9" Type="http://schemas.openxmlformats.org/officeDocument/2006/relationships/image" Target="../media/image28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svg"/><Relationship Id="rId40" Type="http://schemas.openxmlformats.org/officeDocument/2006/relationships/image" Target="../media/image39.png"/><Relationship Id="rId45" Type="http://schemas.openxmlformats.org/officeDocument/2006/relationships/image" Target="../media/image44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31" Type="http://schemas.openxmlformats.org/officeDocument/2006/relationships/image" Target="../media/image30.svg"/><Relationship Id="rId44" Type="http://schemas.openxmlformats.org/officeDocument/2006/relationships/image" Target="../media/image43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Relationship Id="rId30" Type="http://schemas.openxmlformats.org/officeDocument/2006/relationships/image" Target="../media/image29.png"/><Relationship Id="rId35" Type="http://schemas.openxmlformats.org/officeDocument/2006/relationships/image" Target="../media/image34.svg"/><Relationship Id="rId43" Type="http://schemas.openxmlformats.org/officeDocument/2006/relationships/image" Target="../media/image42.svg"/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33" Type="http://schemas.openxmlformats.org/officeDocument/2006/relationships/image" Target="../media/image32.svg"/><Relationship Id="rId38" Type="http://schemas.openxmlformats.org/officeDocument/2006/relationships/image" Target="../media/image37.png"/><Relationship Id="rId20" Type="http://schemas.openxmlformats.org/officeDocument/2006/relationships/image" Target="../media/image19.png"/><Relationship Id="rId41" Type="http://schemas.openxmlformats.org/officeDocument/2006/relationships/image" Target="../media/image4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hteck 89">
            <a:extLst>
              <a:ext uri="{FF2B5EF4-FFF2-40B4-BE49-F238E27FC236}">
                <a16:creationId xmlns:a16="http://schemas.microsoft.com/office/drawing/2014/main" id="{C821BABC-2C20-4B3B-9C03-EE4EC2DE609B}"/>
              </a:ext>
            </a:extLst>
          </p:cNvPr>
          <p:cNvSpPr/>
          <p:nvPr/>
        </p:nvSpPr>
        <p:spPr>
          <a:xfrm>
            <a:off x="156909" y="178904"/>
            <a:ext cx="6311241" cy="10148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B49E6DE4-36C9-44C9-B39A-75D847D146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197996"/>
              </p:ext>
            </p:extLst>
          </p:nvPr>
        </p:nvGraphicFramePr>
        <p:xfrm>
          <a:off x="762000" y="2108200"/>
          <a:ext cx="5715000" cy="75438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952500">
                  <a:extLst>
                    <a:ext uri="{9D8B030D-6E8A-4147-A177-3AD203B41FA5}">
                      <a16:colId xmlns:a16="http://schemas.microsoft.com/office/drawing/2014/main" val="511329174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968533897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356664831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3727027626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1409899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504031390"/>
                    </a:ext>
                  </a:extLst>
                </a:gridCol>
              </a:tblGrid>
              <a:tr h="1257300">
                <a:tc>
                  <a:txBody>
                    <a:bodyPr/>
                    <a:lstStyle/>
                    <a:p>
                      <a:endParaRPr lang="de-CH" dirty="0">
                        <a:highlight>
                          <a:srgbClr val="80808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highlight>
                          <a:srgbClr val="80808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highlight>
                          <a:srgbClr val="80808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highlight>
                          <a:srgbClr val="80808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highlight>
                          <a:srgbClr val="80808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highlight>
                          <a:srgbClr val="80808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917253"/>
                  </a:ext>
                </a:extLst>
              </a:tr>
              <a:tr h="1257300">
                <a:tc>
                  <a:txBody>
                    <a:bodyPr/>
                    <a:lstStyle/>
                    <a:p>
                      <a:endParaRPr lang="de-CH">
                        <a:highlight>
                          <a:srgbClr val="80808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highlight>
                          <a:srgbClr val="80808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CH">
                        <a:highlight>
                          <a:srgbClr val="80808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highlight>
                          <a:srgbClr val="80808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highlight>
                          <a:srgbClr val="80808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highlight>
                          <a:srgbClr val="80808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94898"/>
                  </a:ext>
                </a:extLst>
              </a:tr>
              <a:tr h="1257300">
                <a:tc>
                  <a:txBody>
                    <a:bodyPr/>
                    <a:lstStyle/>
                    <a:p>
                      <a:endParaRPr lang="de-CH" dirty="0">
                        <a:highlight>
                          <a:srgbClr val="80808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>
                        <a:highlight>
                          <a:srgbClr val="80808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>
                        <a:highlight>
                          <a:srgbClr val="80808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highlight>
                          <a:srgbClr val="80808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highlight>
                          <a:srgbClr val="80808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highlight>
                          <a:srgbClr val="80808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167262"/>
                  </a:ext>
                </a:extLst>
              </a:tr>
              <a:tr h="1257300">
                <a:tc>
                  <a:txBody>
                    <a:bodyPr/>
                    <a:lstStyle/>
                    <a:p>
                      <a:endParaRPr lang="de-CH">
                        <a:highlight>
                          <a:srgbClr val="80808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CH">
                        <a:highlight>
                          <a:srgbClr val="80808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CH">
                        <a:highlight>
                          <a:srgbClr val="80808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CH">
                        <a:highlight>
                          <a:srgbClr val="80808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highlight>
                          <a:srgbClr val="80808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highlight>
                          <a:srgbClr val="80808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821569"/>
                  </a:ext>
                </a:extLst>
              </a:tr>
              <a:tr h="1257300">
                <a:tc>
                  <a:txBody>
                    <a:bodyPr/>
                    <a:lstStyle/>
                    <a:p>
                      <a:endParaRPr lang="de-CH" dirty="0">
                        <a:highlight>
                          <a:srgbClr val="80808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highlight>
                          <a:srgbClr val="80808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highlight>
                          <a:srgbClr val="80808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highlight>
                          <a:srgbClr val="80808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highlight>
                          <a:srgbClr val="80808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highlight>
                          <a:srgbClr val="80808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051734"/>
                  </a:ext>
                </a:extLst>
              </a:tr>
              <a:tr h="1257300">
                <a:tc>
                  <a:txBody>
                    <a:bodyPr/>
                    <a:lstStyle/>
                    <a:p>
                      <a:endParaRPr lang="de-CH">
                        <a:highlight>
                          <a:srgbClr val="80808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CH">
                        <a:highlight>
                          <a:srgbClr val="80808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highlight>
                          <a:srgbClr val="80808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CH">
                        <a:highlight>
                          <a:srgbClr val="80808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CH">
                        <a:highlight>
                          <a:srgbClr val="80808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highlight>
                          <a:srgbClr val="80808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2202566"/>
                  </a:ext>
                </a:extLst>
              </a:tr>
            </a:tbl>
          </a:graphicData>
        </a:graphic>
      </p:graphicFrame>
      <p:pic>
        <p:nvPicPr>
          <p:cNvPr id="12" name="Grafik 11" descr="Auto">
            <a:extLst>
              <a:ext uri="{FF2B5EF4-FFF2-40B4-BE49-F238E27FC236}">
                <a16:creationId xmlns:a16="http://schemas.microsoft.com/office/drawing/2014/main" id="{23D2F969-595B-4299-BD64-0E9A6B776B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0900" y="2338949"/>
            <a:ext cx="862500" cy="862500"/>
          </a:xfrm>
          <a:prstGeom prst="rect">
            <a:avLst/>
          </a:prstGeom>
        </p:spPr>
      </p:pic>
      <p:pic>
        <p:nvPicPr>
          <p:cNvPr id="14" name="Grafik 13" descr="Bus">
            <a:extLst>
              <a:ext uri="{FF2B5EF4-FFF2-40B4-BE49-F238E27FC236}">
                <a16:creationId xmlns:a16="http://schemas.microsoft.com/office/drawing/2014/main" id="{526ED817-21BD-449E-92C3-FE2E7B0DF0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52725" y="8453599"/>
            <a:ext cx="862500" cy="862500"/>
          </a:xfrm>
          <a:prstGeom prst="rect">
            <a:avLst/>
          </a:prstGeom>
        </p:spPr>
      </p:pic>
      <p:pic>
        <p:nvPicPr>
          <p:cNvPr id="16" name="Grafik 15" descr="Flugzeug">
            <a:extLst>
              <a:ext uri="{FF2B5EF4-FFF2-40B4-BE49-F238E27FC236}">
                <a16:creationId xmlns:a16="http://schemas.microsoft.com/office/drawing/2014/main" id="{BFE9F346-A8C3-40A9-883E-1593E901C4A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820143" y="6100152"/>
            <a:ext cx="862500" cy="862500"/>
          </a:xfrm>
          <a:prstGeom prst="rect">
            <a:avLst/>
          </a:prstGeom>
        </p:spPr>
      </p:pic>
      <p:pic>
        <p:nvPicPr>
          <p:cNvPr id="18" name="Grafik 17" descr="Bagger">
            <a:extLst>
              <a:ext uri="{FF2B5EF4-FFF2-40B4-BE49-F238E27FC236}">
                <a16:creationId xmlns:a16="http://schemas.microsoft.com/office/drawing/2014/main" id="{D56943C3-A0EF-4CB2-A8EA-4C3F5A9994B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557700" y="3555151"/>
            <a:ext cx="862500" cy="862500"/>
          </a:xfrm>
          <a:prstGeom prst="rect">
            <a:avLst/>
          </a:prstGeom>
        </p:spPr>
      </p:pic>
      <p:pic>
        <p:nvPicPr>
          <p:cNvPr id="20" name="Grafik 19" descr="Traktor">
            <a:extLst>
              <a:ext uri="{FF2B5EF4-FFF2-40B4-BE49-F238E27FC236}">
                <a16:creationId xmlns:a16="http://schemas.microsoft.com/office/drawing/2014/main" id="{8AA9C685-8B1D-4CBC-82F9-6D27E90DB85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40500" y="4914901"/>
            <a:ext cx="862500" cy="862500"/>
          </a:xfrm>
          <a:prstGeom prst="rect">
            <a:avLst/>
          </a:prstGeom>
        </p:spPr>
      </p:pic>
      <p:pic>
        <p:nvPicPr>
          <p:cNvPr id="22" name="Grafik 21" descr="Heißluftballon">
            <a:extLst>
              <a:ext uri="{FF2B5EF4-FFF2-40B4-BE49-F238E27FC236}">
                <a16:creationId xmlns:a16="http://schemas.microsoft.com/office/drawing/2014/main" id="{7654A05D-43E8-47EE-8C9B-57D61495058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636000" y="6057702"/>
            <a:ext cx="862500" cy="862500"/>
          </a:xfrm>
          <a:prstGeom prst="rect">
            <a:avLst/>
          </a:prstGeom>
        </p:spPr>
      </p:pic>
      <p:pic>
        <p:nvPicPr>
          <p:cNvPr id="24" name="Grafik 23" descr="Taxi">
            <a:extLst>
              <a:ext uri="{FF2B5EF4-FFF2-40B4-BE49-F238E27FC236}">
                <a16:creationId xmlns:a16="http://schemas.microsoft.com/office/drawing/2014/main" id="{9B3631F0-B8A3-40A6-A817-8FC1A2768E9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81200" y="7305501"/>
            <a:ext cx="862500" cy="862500"/>
          </a:xfrm>
          <a:prstGeom prst="rect">
            <a:avLst/>
          </a:prstGeom>
        </p:spPr>
      </p:pic>
      <p:pic>
        <p:nvPicPr>
          <p:cNvPr id="26" name="Grafik 25" descr="Elektroauto">
            <a:extLst>
              <a:ext uri="{FF2B5EF4-FFF2-40B4-BE49-F238E27FC236}">
                <a16:creationId xmlns:a16="http://schemas.microsoft.com/office/drawing/2014/main" id="{C1AFB715-F640-4DDC-AF28-9A2F8B1F585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657150" y="2282198"/>
            <a:ext cx="862500" cy="862500"/>
          </a:xfrm>
          <a:prstGeom prst="rect">
            <a:avLst/>
          </a:prstGeom>
        </p:spPr>
      </p:pic>
      <p:pic>
        <p:nvPicPr>
          <p:cNvPr id="28" name="Grafik 27" descr="LKW">
            <a:extLst>
              <a:ext uri="{FF2B5EF4-FFF2-40B4-BE49-F238E27FC236}">
                <a16:creationId xmlns:a16="http://schemas.microsoft.com/office/drawing/2014/main" id="{9EA30867-3C85-4F30-BEE5-A5521A17DAF9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667850" y="7305501"/>
            <a:ext cx="862500" cy="862500"/>
          </a:xfrm>
          <a:prstGeom prst="rect">
            <a:avLst/>
          </a:prstGeom>
        </p:spPr>
      </p:pic>
      <p:pic>
        <p:nvPicPr>
          <p:cNvPr id="30" name="Grafik 29" descr="Zug">
            <a:extLst>
              <a:ext uri="{FF2B5EF4-FFF2-40B4-BE49-F238E27FC236}">
                <a16:creationId xmlns:a16="http://schemas.microsoft.com/office/drawing/2014/main" id="{4E025768-473B-4623-9A9B-DEFE83454E23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4559050" y="4960612"/>
            <a:ext cx="862500" cy="862500"/>
          </a:xfrm>
          <a:prstGeom prst="rect">
            <a:avLst/>
          </a:prstGeom>
        </p:spPr>
      </p:pic>
      <p:pic>
        <p:nvPicPr>
          <p:cNvPr id="32" name="Grafik 31" descr="Kipper">
            <a:extLst>
              <a:ext uri="{FF2B5EF4-FFF2-40B4-BE49-F238E27FC236}">
                <a16:creationId xmlns:a16="http://schemas.microsoft.com/office/drawing/2014/main" id="{C7B397A7-8D26-4493-A819-6CD8E0C46CA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820143" y="2317550"/>
            <a:ext cx="862500" cy="862500"/>
          </a:xfrm>
          <a:prstGeom prst="rect">
            <a:avLst/>
          </a:prstGeom>
        </p:spPr>
      </p:pic>
      <p:pic>
        <p:nvPicPr>
          <p:cNvPr id="34" name="Grafik 33" descr="Rakete">
            <a:extLst>
              <a:ext uri="{FF2B5EF4-FFF2-40B4-BE49-F238E27FC236}">
                <a16:creationId xmlns:a16="http://schemas.microsoft.com/office/drawing/2014/main" id="{A2A2A45B-E34B-4FF9-A405-D830357EEDCC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5494157" y="2300398"/>
            <a:ext cx="862500" cy="862500"/>
          </a:xfrm>
          <a:prstGeom prst="rect">
            <a:avLst/>
          </a:prstGeom>
        </p:spPr>
      </p:pic>
      <p:pic>
        <p:nvPicPr>
          <p:cNvPr id="36" name="Grafik 35" descr="Kreuzfahrtschiff">
            <a:extLst>
              <a:ext uri="{FF2B5EF4-FFF2-40B4-BE49-F238E27FC236}">
                <a16:creationId xmlns:a16="http://schemas.microsoft.com/office/drawing/2014/main" id="{543DA95F-1D7A-491A-BBBA-8F08659A2860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5605650" y="8494164"/>
            <a:ext cx="862500" cy="862500"/>
          </a:xfrm>
          <a:prstGeom prst="rect">
            <a:avLst/>
          </a:prstGeom>
        </p:spPr>
      </p:pic>
      <p:pic>
        <p:nvPicPr>
          <p:cNvPr id="38" name="Grafik 37" descr="Bulldozer">
            <a:extLst>
              <a:ext uri="{FF2B5EF4-FFF2-40B4-BE49-F238E27FC236}">
                <a16:creationId xmlns:a16="http://schemas.microsoft.com/office/drawing/2014/main" id="{154DBDDD-6351-41A9-83A7-B8728DE9E8C3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2751475" y="7322499"/>
            <a:ext cx="862500" cy="862500"/>
          </a:xfrm>
          <a:prstGeom prst="rect">
            <a:avLst/>
          </a:prstGeom>
        </p:spPr>
      </p:pic>
      <p:pic>
        <p:nvPicPr>
          <p:cNvPr id="40" name="Grafik 39" descr="Straßenbahn">
            <a:extLst>
              <a:ext uri="{FF2B5EF4-FFF2-40B4-BE49-F238E27FC236}">
                <a16:creationId xmlns:a16="http://schemas.microsoft.com/office/drawing/2014/main" id="{973BC4B2-8273-47C4-A50C-E5137A37A403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3618500" y="6092102"/>
            <a:ext cx="862500" cy="862500"/>
          </a:xfrm>
          <a:prstGeom prst="rect">
            <a:avLst/>
          </a:prstGeom>
        </p:spPr>
      </p:pic>
      <p:pic>
        <p:nvPicPr>
          <p:cNvPr id="42" name="Grafik 41" descr="Motorrad">
            <a:extLst>
              <a:ext uri="{FF2B5EF4-FFF2-40B4-BE49-F238E27FC236}">
                <a16:creationId xmlns:a16="http://schemas.microsoft.com/office/drawing/2014/main" id="{04B8C357-6696-4554-835B-557983EB279A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3618500" y="3595916"/>
            <a:ext cx="862500" cy="862500"/>
          </a:xfrm>
          <a:prstGeom prst="rect">
            <a:avLst/>
          </a:prstGeom>
        </p:spPr>
      </p:pic>
      <p:pic>
        <p:nvPicPr>
          <p:cNvPr id="44" name="Grafik 43" descr="Schlepper">
            <a:extLst>
              <a:ext uri="{FF2B5EF4-FFF2-40B4-BE49-F238E27FC236}">
                <a16:creationId xmlns:a16="http://schemas.microsoft.com/office/drawing/2014/main" id="{C5ED6C64-68AF-4674-9CAD-9357A1333285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1796050" y="3595914"/>
            <a:ext cx="862500" cy="862500"/>
          </a:xfrm>
          <a:prstGeom prst="rect">
            <a:avLst/>
          </a:prstGeom>
        </p:spPr>
      </p:pic>
      <p:pic>
        <p:nvPicPr>
          <p:cNvPr id="46" name="Grafik 45" descr="Betonmischer">
            <a:extLst>
              <a:ext uri="{FF2B5EF4-FFF2-40B4-BE49-F238E27FC236}">
                <a16:creationId xmlns:a16="http://schemas.microsoft.com/office/drawing/2014/main" id="{1B076C24-90CE-4C49-B29C-F364A4188D51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1776113" y="8425099"/>
            <a:ext cx="862500" cy="862500"/>
          </a:xfrm>
          <a:prstGeom prst="rect">
            <a:avLst/>
          </a:prstGeom>
        </p:spPr>
      </p:pic>
      <p:pic>
        <p:nvPicPr>
          <p:cNvPr id="48" name="Grafik 47" descr="Hubschrauber">
            <a:extLst>
              <a:ext uri="{FF2B5EF4-FFF2-40B4-BE49-F238E27FC236}">
                <a16:creationId xmlns:a16="http://schemas.microsoft.com/office/drawing/2014/main" id="{2949FDD8-52DF-4CC6-BCDE-26E288130921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2649775" y="4908601"/>
            <a:ext cx="862500" cy="862500"/>
          </a:xfrm>
          <a:prstGeom prst="rect">
            <a:avLst/>
          </a:prstGeom>
        </p:spPr>
      </p:pic>
      <p:pic>
        <p:nvPicPr>
          <p:cNvPr id="50" name="Grafik 49" descr="Roller">
            <a:extLst>
              <a:ext uri="{FF2B5EF4-FFF2-40B4-BE49-F238E27FC236}">
                <a16:creationId xmlns:a16="http://schemas.microsoft.com/office/drawing/2014/main" id="{2B17D15E-EF27-4CD3-86A4-05DA4355E4EC}"/>
              </a:ext>
            </a:extLst>
          </p:cNvPr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762000" y="6257400"/>
            <a:ext cx="862500" cy="862500"/>
          </a:xfrm>
          <a:prstGeom prst="rect">
            <a:avLst/>
          </a:prstGeom>
        </p:spPr>
      </p:pic>
      <p:pic>
        <p:nvPicPr>
          <p:cNvPr id="52" name="Grafik 51" descr="Fragezeichen">
            <a:extLst>
              <a:ext uri="{FF2B5EF4-FFF2-40B4-BE49-F238E27FC236}">
                <a16:creationId xmlns:a16="http://schemas.microsoft.com/office/drawing/2014/main" id="{753B6333-0AEF-4439-8125-E54D369980D3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2867025" y="3746178"/>
            <a:ext cx="561975" cy="561975"/>
          </a:xfrm>
          <a:prstGeom prst="rect">
            <a:avLst/>
          </a:prstGeom>
        </p:spPr>
      </p:pic>
      <p:pic>
        <p:nvPicPr>
          <p:cNvPr id="53" name="Grafik 52" descr="Fragezeichen">
            <a:extLst>
              <a:ext uri="{FF2B5EF4-FFF2-40B4-BE49-F238E27FC236}">
                <a16:creationId xmlns:a16="http://schemas.microsoft.com/office/drawing/2014/main" id="{C84CDB19-2120-4C30-99A5-9B29E1FA7487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1850062" y="5011212"/>
            <a:ext cx="561975" cy="561975"/>
          </a:xfrm>
          <a:prstGeom prst="rect">
            <a:avLst/>
          </a:prstGeom>
        </p:spPr>
      </p:pic>
      <p:pic>
        <p:nvPicPr>
          <p:cNvPr id="54" name="Grafik 53" descr="Fragezeichen">
            <a:extLst>
              <a:ext uri="{FF2B5EF4-FFF2-40B4-BE49-F238E27FC236}">
                <a16:creationId xmlns:a16="http://schemas.microsoft.com/office/drawing/2014/main" id="{39ABACF0-C11B-4CB7-83F0-75C59ABB4A68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2867025" y="2450660"/>
            <a:ext cx="561975" cy="561975"/>
          </a:xfrm>
          <a:prstGeom prst="rect">
            <a:avLst/>
          </a:prstGeom>
        </p:spPr>
      </p:pic>
      <p:pic>
        <p:nvPicPr>
          <p:cNvPr id="55" name="Grafik 54" descr="Fragezeichen">
            <a:extLst>
              <a:ext uri="{FF2B5EF4-FFF2-40B4-BE49-F238E27FC236}">
                <a16:creationId xmlns:a16="http://schemas.microsoft.com/office/drawing/2014/main" id="{EC0FC02B-8D6A-4D09-B9E1-36CB9B411D3E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2867025" y="6257400"/>
            <a:ext cx="561975" cy="561975"/>
          </a:xfrm>
          <a:prstGeom prst="rect">
            <a:avLst/>
          </a:prstGeom>
        </p:spPr>
      </p:pic>
      <p:pic>
        <p:nvPicPr>
          <p:cNvPr id="56" name="Grafik 55" descr="Fragezeichen">
            <a:extLst>
              <a:ext uri="{FF2B5EF4-FFF2-40B4-BE49-F238E27FC236}">
                <a16:creationId xmlns:a16="http://schemas.microsoft.com/office/drawing/2014/main" id="{1004FF37-FB0B-41EA-AD9D-8FDE928E68C2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5693050" y="5058863"/>
            <a:ext cx="561975" cy="561975"/>
          </a:xfrm>
          <a:prstGeom prst="rect">
            <a:avLst/>
          </a:prstGeom>
        </p:spPr>
      </p:pic>
      <p:pic>
        <p:nvPicPr>
          <p:cNvPr id="57" name="Grafik 56" descr="Fragezeichen">
            <a:extLst>
              <a:ext uri="{FF2B5EF4-FFF2-40B4-BE49-F238E27FC236}">
                <a16:creationId xmlns:a16="http://schemas.microsoft.com/office/drawing/2014/main" id="{880E9255-7D0F-486A-A732-01C2491EB422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3808538" y="5040525"/>
            <a:ext cx="561975" cy="561975"/>
          </a:xfrm>
          <a:prstGeom prst="rect">
            <a:avLst/>
          </a:prstGeom>
        </p:spPr>
      </p:pic>
      <p:pic>
        <p:nvPicPr>
          <p:cNvPr id="58" name="Grafik 57" descr="Fragezeichen">
            <a:extLst>
              <a:ext uri="{FF2B5EF4-FFF2-40B4-BE49-F238E27FC236}">
                <a16:creationId xmlns:a16="http://schemas.microsoft.com/office/drawing/2014/main" id="{66DDCDA7-1B61-44CD-917D-2008D2FD59EB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3768762" y="7455763"/>
            <a:ext cx="561975" cy="561975"/>
          </a:xfrm>
          <a:prstGeom prst="rect">
            <a:avLst/>
          </a:prstGeom>
        </p:spPr>
      </p:pic>
      <p:pic>
        <p:nvPicPr>
          <p:cNvPr id="59" name="Grafik 58" descr="Fragezeichen">
            <a:extLst>
              <a:ext uri="{FF2B5EF4-FFF2-40B4-BE49-F238E27FC236}">
                <a16:creationId xmlns:a16="http://schemas.microsoft.com/office/drawing/2014/main" id="{2010CE8D-36FC-48FE-830A-2B3067D3AF3A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1898487" y="7412888"/>
            <a:ext cx="561975" cy="561975"/>
          </a:xfrm>
          <a:prstGeom prst="rect">
            <a:avLst/>
          </a:prstGeom>
        </p:spPr>
      </p:pic>
      <p:pic>
        <p:nvPicPr>
          <p:cNvPr id="60" name="Grafik 59" descr="Fragezeichen">
            <a:extLst>
              <a:ext uri="{FF2B5EF4-FFF2-40B4-BE49-F238E27FC236}">
                <a16:creationId xmlns:a16="http://schemas.microsoft.com/office/drawing/2014/main" id="{671BD979-6EEC-48E5-8B66-6DE2EF3DB848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931162" y="8710386"/>
            <a:ext cx="561975" cy="561975"/>
          </a:xfrm>
          <a:prstGeom prst="rect">
            <a:avLst/>
          </a:prstGeom>
        </p:spPr>
      </p:pic>
      <p:pic>
        <p:nvPicPr>
          <p:cNvPr id="61" name="Grafik 60" descr="Fragezeichen">
            <a:extLst>
              <a:ext uri="{FF2B5EF4-FFF2-40B4-BE49-F238E27FC236}">
                <a16:creationId xmlns:a16="http://schemas.microsoft.com/office/drawing/2014/main" id="{3987BD80-E756-400A-B973-C062F753CE1E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4636037" y="3746177"/>
            <a:ext cx="561975" cy="561975"/>
          </a:xfrm>
          <a:prstGeom prst="rect">
            <a:avLst/>
          </a:prstGeom>
        </p:spPr>
      </p:pic>
      <p:pic>
        <p:nvPicPr>
          <p:cNvPr id="62" name="Grafik 61" descr="Fragezeichen">
            <a:extLst>
              <a:ext uri="{FF2B5EF4-FFF2-40B4-BE49-F238E27FC236}">
                <a16:creationId xmlns:a16="http://schemas.microsoft.com/office/drawing/2014/main" id="{949E8DEC-A89E-4CB8-B556-37971B4D062A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912262" y="3721370"/>
            <a:ext cx="561975" cy="561975"/>
          </a:xfrm>
          <a:prstGeom prst="rect">
            <a:avLst/>
          </a:prstGeom>
        </p:spPr>
      </p:pic>
      <p:pic>
        <p:nvPicPr>
          <p:cNvPr id="63" name="Grafik 62" descr="Fragezeichen">
            <a:extLst>
              <a:ext uri="{FF2B5EF4-FFF2-40B4-BE49-F238E27FC236}">
                <a16:creationId xmlns:a16="http://schemas.microsoft.com/office/drawing/2014/main" id="{A931C27B-B904-4F23-B1BD-946B9ECCDCB4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4776875" y="6257400"/>
            <a:ext cx="561975" cy="561975"/>
          </a:xfrm>
          <a:prstGeom prst="rect">
            <a:avLst/>
          </a:prstGeom>
        </p:spPr>
      </p:pic>
      <p:pic>
        <p:nvPicPr>
          <p:cNvPr id="64" name="Grafik 63" descr="Fragezeichen">
            <a:extLst>
              <a:ext uri="{FF2B5EF4-FFF2-40B4-BE49-F238E27FC236}">
                <a16:creationId xmlns:a16="http://schemas.microsoft.com/office/drawing/2014/main" id="{83289EA3-3809-4EAC-BF46-1479AFD89E2A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5786262" y="7455763"/>
            <a:ext cx="561975" cy="561975"/>
          </a:xfrm>
          <a:prstGeom prst="rect">
            <a:avLst/>
          </a:prstGeom>
        </p:spPr>
      </p:pic>
      <p:pic>
        <p:nvPicPr>
          <p:cNvPr id="65" name="Grafik 64" descr="Fragezeichen">
            <a:extLst>
              <a:ext uri="{FF2B5EF4-FFF2-40B4-BE49-F238E27FC236}">
                <a16:creationId xmlns:a16="http://schemas.microsoft.com/office/drawing/2014/main" id="{A51CB417-F20D-40D4-B31A-7EB0453AE223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2867025" y="8668812"/>
            <a:ext cx="561975" cy="561975"/>
          </a:xfrm>
          <a:prstGeom prst="rect">
            <a:avLst/>
          </a:prstGeom>
        </p:spPr>
      </p:pic>
      <p:pic>
        <p:nvPicPr>
          <p:cNvPr id="66" name="Grafik 65" descr="Fragezeichen">
            <a:extLst>
              <a:ext uri="{FF2B5EF4-FFF2-40B4-BE49-F238E27FC236}">
                <a16:creationId xmlns:a16="http://schemas.microsoft.com/office/drawing/2014/main" id="{E5B37CEA-9F6C-4548-89FE-3102841385C4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4751669" y="8629013"/>
            <a:ext cx="561975" cy="561975"/>
          </a:xfrm>
          <a:prstGeom prst="rect">
            <a:avLst/>
          </a:prstGeom>
        </p:spPr>
      </p:pic>
      <p:pic>
        <p:nvPicPr>
          <p:cNvPr id="67" name="Grafik 66" descr="Fragezeichen">
            <a:extLst>
              <a:ext uri="{FF2B5EF4-FFF2-40B4-BE49-F238E27FC236}">
                <a16:creationId xmlns:a16="http://schemas.microsoft.com/office/drawing/2014/main" id="{F628F0CD-069E-409A-9F80-9F12B8D42554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4747800" y="2450660"/>
            <a:ext cx="561975" cy="561975"/>
          </a:xfrm>
          <a:prstGeom prst="rect">
            <a:avLst/>
          </a:prstGeom>
        </p:spPr>
      </p:pic>
      <p:sp>
        <p:nvSpPr>
          <p:cNvPr id="68" name="Textfeld 67">
            <a:extLst>
              <a:ext uri="{FF2B5EF4-FFF2-40B4-BE49-F238E27FC236}">
                <a16:creationId xmlns:a16="http://schemas.microsoft.com/office/drawing/2014/main" id="{432E3CB0-C38A-4062-9399-FE1478860894}"/>
              </a:ext>
            </a:extLst>
          </p:cNvPr>
          <p:cNvSpPr txBox="1"/>
          <p:nvPr/>
        </p:nvSpPr>
        <p:spPr>
          <a:xfrm>
            <a:off x="998374" y="1424880"/>
            <a:ext cx="448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/>
              <a:t>1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8939207B-EE02-4DCE-ABFB-0E428AAB6D57}"/>
              </a:ext>
            </a:extLst>
          </p:cNvPr>
          <p:cNvSpPr txBox="1"/>
          <p:nvPr/>
        </p:nvSpPr>
        <p:spPr>
          <a:xfrm>
            <a:off x="1988011" y="1424880"/>
            <a:ext cx="448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/>
              <a:t>2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283CFD36-3E0A-452F-9203-BE982099D12B}"/>
              </a:ext>
            </a:extLst>
          </p:cNvPr>
          <p:cNvSpPr txBox="1"/>
          <p:nvPr/>
        </p:nvSpPr>
        <p:spPr>
          <a:xfrm>
            <a:off x="2932431" y="1424880"/>
            <a:ext cx="448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/>
              <a:t>3</a:t>
            </a: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EB7C33A7-4BDB-421E-9753-9AF9F1097911}"/>
              </a:ext>
            </a:extLst>
          </p:cNvPr>
          <p:cNvSpPr txBox="1"/>
          <p:nvPr/>
        </p:nvSpPr>
        <p:spPr>
          <a:xfrm>
            <a:off x="3824171" y="1424880"/>
            <a:ext cx="448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/>
              <a:t>4</a:t>
            </a: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82EE5CC5-F5D7-4C9A-B996-05A49FE1A2DC}"/>
              </a:ext>
            </a:extLst>
          </p:cNvPr>
          <p:cNvSpPr txBox="1"/>
          <p:nvPr/>
        </p:nvSpPr>
        <p:spPr>
          <a:xfrm>
            <a:off x="4813808" y="1424880"/>
            <a:ext cx="448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/>
              <a:t>5</a:t>
            </a: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F1AF33E7-B224-4DF3-89B6-E6AC6CD986F6}"/>
              </a:ext>
            </a:extLst>
          </p:cNvPr>
          <p:cNvSpPr txBox="1"/>
          <p:nvPr/>
        </p:nvSpPr>
        <p:spPr>
          <a:xfrm>
            <a:off x="5820354" y="1424880"/>
            <a:ext cx="448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/>
              <a:t>6</a:t>
            </a:r>
          </a:p>
        </p:txBody>
      </p:sp>
      <p:sp>
        <p:nvSpPr>
          <p:cNvPr id="81" name="Textfeld 80">
            <a:extLst>
              <a:ext uri="{FF2B5EF4-FFF2-40B4-BE49-F238E27FC236}">
                <a16:creationId xmlns:a16="http://schemas.microsoft.com/office/drawing/2014/main" id="{A0DF8D9B-0FBC-46D4-B311-4A033D22A9C4}"/>
              </a:ext>
            </a:extLst>
          </p:cNvPr>
          <p:cNvSpPr txBox="1"/>
          <p:nvPr/>
        </p:nvSpPr>
        <p:spPr>
          <a:xfrm>
            <a:off x="129437" y="2439259"/>
            <a:ext cx="448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/>
              <a:t>1</a:t>
            </a: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D045E013-88BD-4850-9065-B26493554906}"/>
              </a:ext>
            </a:extLst>
          </p:cNvPr>
          <p:cNvSpPr txBox="1"/>
          <p:nvPr/>
        </p:nvSpPr>
        <p:spPr>
          <a:xfrm>
            <a:off x="129436" y="3709969"/>
            <a:ext cx="448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/>
              <a:t>2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82FD242E-084E-4078-B361-E2E3E5329228}"/>
              </a:ext>
            </a:extLst>
          </p:cNvPr>
          <p:cNvSpPr txBox="1"/>
          <p:nvPr/>
        </p:nvSpPr>
        <p:spPr>
          <a:xfrm>
            <a:off x="129437" y="5047587"/>
            <a:ext cx="448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/>
              <a:t>3</a:t>
            </a: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80AE9F2C-781C-4669-BE5D-48F1EE552824}"/>
              </a:ext>
            </a:extLst>
          </p:cNvPr>
          <p:cNvSpPr txBox="1"/>
          <p:nvPr/>
        </p:nvSpPr>
        <p:spPr>
          <a:xfrm>
            <a:off x="129436" y="6318297"/>
            <a:ext cx="448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/>
              <a:t>4</a:t>
            </a:r>
          </a:p>
        </p:txBody>
      </p:sp>
      <p:sp>
        <p:nvSpPr>
          <p:cNvPr id="85" name="Textfeld 84">
            <a:extLst>
              <a:ext uri="{FF2B5EF4-FFF2-40B4-BE49-F238E27FC236}">
                <a16:creationId xmlns:a16="http://schemas.microsoft.com/office/drawing/2014/main" id="{9620B04C-886B-4C37-9B64-F690212FFF8E}"/>
              </a:ext>
            </a:extLst>
          </p:cNvPr>
          <p:cNvSpPr txBox="1"/>
          <p:nvPr/>
        </p:nvSpPr>
        <p:spPr>
          <a:xfrm>
            <a:off x="156910" y="7525075"/>
            <a:ext cx="448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/>
              <a:t>5</a:t>
            </a:r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E20B667D-4EDB-45F5-91A6-C0F44F561C88}"/>
              </a:ext>
            </a:extLst>
          </p:cNvPr>
          <p:cNvSpPr txBox="1"/>
          <p:nvPr/>
        </p:nvSpPr>
        <p:spPr>
          <a:xfrm>
            <a:off x="156909" y="8795785"/>
            <a:ext cx="448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/>
              <a:t>6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A4EBC000-662D-4589-926D-42CAB9965957}"/>
              </a:ext>
            </a:extLst>
          </p:cNvPr>
          <p:cNvSpPr txBox="1"/>
          <p:nvPr/>
        </p:nvSpPr>
        <p:spPr>
          <a:xfrm>
            <a:off x="780900" y="127483"/>
            <a:ext cx="4855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>
                <a:latin typeface="Segoe UI Black" panose="020B0A02040204020203" pitchFamily="34" charset="0"/>
                <a:ea typeface="Segoe UI Black" panose="020B0A02040204020203" pitchFamily="34" charset="0"/>
              </a:rPr>
              <a:t>Los </a:t>
            </a:r>
            <a:r>
              <a:rPr lang="de-CH" sz="2800" dirty="0" err="1">
                <a:latin typeface="Segoe UI Black" panose="020B0A02040204020203" pitchFamily="34" charset="0"/>
                <a:ea typeface="Segoe UI Black" panose="020B0A02040204020203" pitchFamily="34" charset="0"/>
              </a:rPr>
              <a:t>medios</a:t>
            </a:r>
            <a:r>
              <a:rPr lang="de-CH" sz="2800" dirty="0">
                <a:latin typeface="Segoe UI Black" panose="020B0A02040204020203" pitchFamily="34" charset="0"/>
                <a:ea typeface="Segoe UI Black" panose="020B0A02040204020203" pitchFamily="34" charset="0"/>
              </a:rPr>
              <a:t> de </a:t>
            </a:r>
            <a:r>
              <a:rPr lang="de-CH" sz="2800" dirty="0" err="1">
                <a:latin typeface="Segoe UI Black" panose="020B0A02040204020203" pitchFamily="34" charset="0"/>
                <a:ea typeface="Segoe UI Black" panose="020B0A02040204020203" pitchFamily="34" charset="0"/>
              </a:rPr>
              <a:t>transporte</a:t>
            </a:r>
            <a:r>
              <a:rPr lang="de-CH" sz="2800" dirty="0">
                <a:latin typeface="Segoe UI Black" panose="020B0A02040204020203" pitchFamily="34" charset="0"/>
                <a:ea typeface="Segoe UI Black" panose="020B0A02040204020203" pitchFamily="34" charset="0"/>
              </a:rPr>
              <a:t>,</a:t>
            </a:r>
          </a:p>
          <a:p>
            <a:r>
              <a:rPr lang="de-CH" sz="1600" dirty="0" err="1">
                <a:latin typeface="Segoe UI Black" panose="020B0A02040204020203" pitchFamily="34" charset="0"/>
                <a:ea typeface="Segoe UI Black" panose="020B0A02040204020203" pitchFamily="34" charset="0"/>
              </a:rPr>
              <a:t>Utiliza</a:t>
            </a:r>
            <a:r>
              <a:rPr lang="de-CH" sz="1600" dirty="0">
                <a:latin typeface="Segoe UI Black" panose="020B0A02040204020203" pitchFamily="34" charset="0"/>
                <a:ea typeface="Segoe UI Black" panose="020B0A02040204020203" pitchFamily="34" charset="0"/>
              </a:rPr>
              <a:t> los </a:t>
            </a:r>
            <a:r>
              <a:rPr lang="de-CH" sz="1600" dirty="0" err="1">
                <a:latin typeface="Segoe UI Black" panose="020B0A02040204020203" pitchFamily="34" charset="0"/>
                <a:ea typeface="Segoe UI Black" panose="020B0A02040204020203" pitchFamily="34" charset="0"/>
              </a:rPr>
              <a:t>dados</a:t>
            </a:r>
            <a:r>
              <a:rPr lang="de-CH" sz="1600" dirty="0"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de-CH" sz="1600" dirty="0" err="1">
                <a:latin typeface="Segoe UI Black" panose="020B0A02040204020203" pitchFamily="34" charset="0"/>
                <a:ea typeface="Segoe UI Black" panose="020B0A02040204020203" pitchFamily="34" charset="0"/>
              </a:rPr>
              <a:t>el</a:t>
            </a:r>
            <a:r>
              <a:rPr lang="de-CH" sz="1600" dirty="0"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de-CH" sz="1600" dirty="0" err="1">
                <a:latin typeface="Segoe UI Black" panose="020B0A02040204020203" pitchFamily="34" charset="0"/>
                <a:ea typeface="Segoe UI Black" panose="020B0A02040204020203" pitchFamily="34" charset="0"/>
              </a:rPr>
              <a:t>símbolo</a:t>
            </a:r>
            <a:r>
              <a:rPr lang="de-CH" sz="1600" dirty="0">
                <a:latin typeface="Segoe UI Black" panose="020B0A02040204020203" pitchFamily="34" charset="0"/>
                <a:ea typeface="Segoe UI Black" panose="020B0A02040204020203" pitchFamily="34" charset="0"/>
              </a:rPr>
              <a:t> ? </a:t>
            </a:r>
            <a:r>
              <a:rPr lang="de-CH" sz="1600" dirty="0" err="1">
                <a:latin typeface="Segoe UI Black" panose="020B0A02040204020203" pitchFamily="34" charset="0"/>
                <a:ea typeface="Segoe UI Black" panose="020B0A02040204020203" pitchFamily="34" charset="0"/>
              </a:rPr>
              <a:t>Puedes</a:t>
            </a:r>
            <a:r>
              <a:rPr lang="de-CH" sz="1600" dirty="0"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de-CH" sz="1600" dirty="0" err="1">
                <a:latin typeface="Segoe UI Black" panose="020B0A02040204020203" pitchFamily="34" charset="0"/>
                <a:ea typeface="Segoe UI Black" panose="020B0A02040204020203" pitchFamily="34" charset="0"/>
              </a:rPr>
              <a:t>formular</a:t>
            </a:r>
            <a:r>
              <a:rPr lang="de-CH" sz="1600" dirty="0"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de-CH" sz="1600" dirty="0" err="1">
                <a:latin typeface="Segoe UI Black" panose="020B0A02040204020203" pitchFamily="34" charset="0"/>
                <a:ea typeface="Segoe UI Black" panose="020B0A02040204020203" pitchFamily="34" charset="0"/>
              </a:rPr>
              <a:t>una</a:t>
            </a:r>
            <a:r>
              <a:rPr lang="de-CH" sz="1600" dirty="0"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de-CH" sz="1600" dirty="0" err="1">
                <a:latin typeface="Segoe UI Black" panose="020B0A02040204020203" pitchFamily="34" charset="0"/>
                <a:ea typeface="Segoe UI Black" panose="020B0A02040204020203" pitchFamily="34" charset="0"/>
              </a:rPr>
              <a:t>pregunta</a:t>
            </a:r>
            <a:endParaRPr lang="de-CH" sz="1600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89" name="Grafik 88" descr="Würfel">
            <a:extLst>
              <a:ext uri="{FF2B5EF4-FFF2-40B4-BE49-F238E27FC236}">
                <a16:creationId xmlns:a16="http://schemas.microsoft.com/office/drawing/2014/main" id="{34B6993C-C50F-4753-94CF-551712DA9F6F}"/>
              </a:ext>
            </a:extLst>
          </p:cNvPr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 rot="1179404">
            <a:off x="233774" y="548232"/>
            <a:ext cx="552772" cy="552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462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</Words>
  <Application>Microsoft Office PowerPoint</Application>
  <PresentationFormat>A4-Papier (210 x 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 Black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Laura Höchli</dc:creator>
  <cp:lastModifiedBy>Laura Höchli</cp:lastModifiedBy>
  <cp:revision>5</cp:revision>
  <dcterms:created xsi:type="dcterms:W3CDTF">2020-06-05T08:11:23Z</dcterms:created>
  <dcterms:modified xsi:type="dcterms:W3CDTF">2020-06-05T08:49:15Z</dcterms:modified>
</cp:coreProperties>
</file>