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"/>
  </p:notesMasterIdLst>
  <p:sldIdLst>
    <p:sldId id="256" r:id="rId2"/>
    <p:sldId id="257" r:id="rId3"/>
  </p:sldIdLst>
  <p:sldSz cx="9906000" cy="6858000" type="A4"/>
  <p:notesSz cx="6858000" cy="9144000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254" y="-90"/>
      </p:cViewPr>
      <p:guideLst>
        <p:guide orient="horz" pos="2160"/>
        <p:guide pos="312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viewProps" Target="viewProps.xml"/><Relationship Id="rId5" Type="http://schemas.openxmlformats.org/officeDocument/2006/relationships/presProps" Target="presProps.xml"/><Relationship Id="rId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encabezado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ES"/>
          </a:p>
        </p:txBody>
      </p:sp>
      <p:sp>
        <p:nvSpPr>
          <p:cNvPr id="3" name="2 Marcador de fecha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72118D4-E2AE-4BF3-88B2-CC3B162690FD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4" name="3 Marcador de imagen de diapositiva"/>
          <p:cNvSpPr>
            <a:spLocks noGrp="1" noRot="1" noChangeAspect="1"/>
          </p:cNvSpPr>
          <p:nvPr>
            <p:ph type="sldImg" idx="2"/>
          </p:nvPr>
        </p:nvSpPr>
        <p:spPr>
          <a:xfrm>
            <a:off x="952500" y="685800"/>
            <a:ext cx="4953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ES"/>
          </a:p>
        </p:txBody>
      </p:sp>
      <p:sp>
        <p:nvSpPr>
          <p:cNvPr id="5" name="4 Marcador de notas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DED41D4-0CA1-40A6-B3C9-4C4058F94B5A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49654561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742950" y="2130426"/>
            <a:ext cx="8420100" cy="1470025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1485900" y="3886200"/>
            <a:ext cx="69342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s-ES" smtClean="0"/>
              <a:t>Haga clic para modificar el estilo de subtítulo del patrón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7331460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8145837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782506" y="4406901"/>
            <a:ext cx="84201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782506" y="2906713"/>
            <a:ext cx="84201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02101941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495300" y="1600201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5035550" y="1600201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75651697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95300" y="1535113"/>
            <a:ext cx="437687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95300" y="2174875"/>
            <a:ext cx="437687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5032111" y="1535113"/>
            <a:ext cx="437859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5032111" y="2174875"/>
            <a:ext cx="437859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7" name="6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8" name="7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9" name="8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414382705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4" name="3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5" name="4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20386198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3" name="2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4" name="3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42614679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495300" y="273050"/>
            <a:ext cx="3259006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3872971" y="273051"/>
            <a:ext cx="5537729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495300" y="1435101"/>
            <a:ext cx="3259006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150071115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941645" y="4800600"/>
            <a:ext cx="59436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1941645" y="612775"/>
            <a:ext cx="59436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ES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1941645" y="5367338"/>
            <a:ext cx="59436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4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6" name="5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7" name="6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96839784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78090257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7181850" y="274639"/>
            <a:ext cx="2228850" cy="5851525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495300" y="274639"/>
            <a:ext cx="6521450" cy="5851525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39891466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título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s-ES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495300" y="1600201"/>
            <a:ext cx="89154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  <p:sp>
        <p:nvSpPr>
          <p:cNvPr id="4" name="3 Marcador de fecha"/>
          <p:cNvSpPr>
            <a:spLocks noGrp="1"/>
          </p:cNvSpPr>
          <p:nvPr>
            <p:ph type="dt" sz="half" idx="2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98FA2E5-C843-4BEB-8FCF-4EC401C1224C}" type="datetimeFigureOut">
              <a:rPr lang="es-ES" smtClean="0"/>
              <a:t>08/06/2020</a:t>
            </a:fld>
            <a:endParaRPr lang="es-ES"/>
          </a:p>
        </p:txBody>
      </p:sp>
      <p:sp>
        <p:nvSpPr>
          <p:cNvPr id="5" name="4 Marcador de pie de página"/>
          <p:cNvSpPr>
            <a:spLocks noGrp="1"/>
          </p:cNvSpPr>
          <p:nvPr>
            <p:ph type="ftr" sz="quarter" idx="3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ES"/>
          </a:p>
        </p:txBody>
      </p:sp>
      <p:sp>
        <p:nvSpPr>
          <p:cNvPr id="6" name="5 Marcador de número de diapositiva"/>
          <p:cNvSpPr>
            <a:spLocks noGrp="1"/>
          </p:cNvSpPr>
          <p:nvPr>
            <p:ph type="sldNum" sz="quarter" idx="4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95C0303-D008-46B6-AE88-DF2C3F1F7944}" type="slidenum">
              <a:rPr lang="es-ES" smtClean="0"/>
              <a:t>‹Nº›</a:t>
            </a:fld>
            <a:endParaRPr lang="es-ES"/>
          </a:p>
        </p:txBody>
      </p:sp>
    </p:spTree>
    <p:extLst>
      <p:ext uri="{BB962C8B-B14F-4D97-AF65-F5344CB8AC3E}">
        <p14:creationId xmlns:p14="http://schemas.microsoft.com/office/powerpoint/2010/main" val="28687223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3 Elipse"/>
          <p:cNvSpPr/>
          <p:nvPr/>
        </p:nvSpPr>
        <p:spPr>
          <a:xfrm>
            <a:off x="2144688" y="260648"/>
            <a:ext cx="6480000" cy="6480000"/>
          </a:xfrm>
          <a:prstGeom prst="ellipse">
            <a:avLst/>
          </a:prstGeom>
          <a:pattFill prst="dkDnDiag">
            <a:fgClr>
              <a:schemeClr val="accent1">
                <a:lumMod val="60000"/>
                <a:lumOff val="40000"/>
              </a:schemeClr>
            </a:fgClr>
            <a:bgClr>
              <a:schemeClr val="bg1"/>
            </a:bgClr>
          </a:pattFill>
          <a:ln w="38100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" name="4 Elipse"/>
          <p:cNvSpPr/>
          <p:nvPr/>
        </p:nvSpPr>
        <p:spPr>
          <a:xfrm>
            <a:off x="2684688" y="800648"/>
            <a:ext cx="5400000" cy="5400000"/>
          </a:xfrm>
          <a:prstGeom prst="ellipse">
            <a:avLst/>
          </a:prstGeom>
          <a:solidFill>
            <a:schemeClr val="accent4">
              <a:lumMod val="20000"/>
              <a:lumOff val="80000"/>
              <a:alpha val="88000"/>
            </a:schemeClr>
          </a:solidFill>
          <a:ln w="38100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6" name="5 CuadroTexto"/>
          <p:cNvSpPr txBox="1"/>
          <p:nvPr/>
        </p:nvSpPr>
        <p:spPr>
          <a:xfrm>
            <a:off x="3152801" y="1131888"/>
            <a:ext cx="4536504" cy="4529360"/>
          </a:xfrm>
          <a:prstGeom prst="rect">
            <a:avLst/>
          </a:prstGeom>
          <a:noFill/>
        </p:spPr>
        <p:txBody>
          <a:bodyPr wrap="square" rtlCol="0">
            <a:prstTxWarp prst="textArchUp">
              <a:avLst>
                <a:gd name="adj" fmla="val 10964216"/>
              </a:avLst>
            </a:prstTxWarp>
            <a:spAutoFit/>
          </a:bodyPr>
          <a:lstStyle/>
          <a:p>
            <a:pPr algn="just"/>
            <a:r>
              <a:rPr lang="es-ES" sz="28700" dirty="0" smtClean="0">
                <a:latin typeface="HelloChalkTalk" pitchFamily="2" charset="0"/>
                <a:ea typeface="HelloChalkTalk" pitchFamily="2" charset="0"/>
              </a:rPr>
              <a:t>Por ser una </a:t>
            </a:r>
            <a:r>
              <a:rPr lang="es-ES" sz="28700" b="1" dirty="0" smtClean="0">
                <a:solidFill>
                  <a:schemeClr val="tx2">
                    <a:lumMod val="60000"/>
                    <a:lumOff val="40000"/>
                  </a:schemeClr>
                </a:solidFill>
                <a:latin typeface="HelloImagination" pitchFamily="2" charset="0"/>
                <a:ea typeface="HelloImagination" pitchFamily="2" charset="0"/>
              </a:rPr>
              <a:t>luchadora</a:t>
            </a:r>
            <a:r>
              <a:rPr lang="es-ES" sz="28700" dirty="0" smtClean="0">
                <a:latin typeface="HelloChalkTalk" pitchFamily="2" charset="0"/>
                <a:ea typeface="HelloChalkTalk" pitchFamily="2" charset="0"/>
              </a:rPr>
              <a:t> hasta el </a:t>
            </a:r>
            <a:r>
              <a:rPr lang="es-ES" sz="28700" dirty="0" smtClean="0">
                <a:solidFill>
                  <a:schemeClr val="accent4">
                    <a:lumMod val="75000"/>
                  </a:schemeClr>
                </a:solidFill>
                <a:latin typeface="HelloBirdie" pitchFamily="2" charset="0"/>
                <a:ea typeface="HelloBirdie" pitchFamily="2" charset="0"/>
              </a:rPr>
              <a:t>final</a:t>
            </a:r>
            <a:endParaRPr lang="es-ES" sz="28700" dirty="0">
              <a:solidFill>
                <a:schemeClr val="accent4">
                  <a:lumMod val="75000"/>
                </a:schemeClr>
              </a:solidFill>
              <a:latin typeface="HelloBirdie" pitchFamily="2" charset="0"/>
              <a:ea typeface="HelloBirdie" pitchFamily="2" charset="0"/>
            </a:endParaRPr>
          </a:p>
        </p:txBody>
      </p:sp>
      <p:pic>
        <p:nvPicPr>
          <p:cNvPr id="7" name="6 Imagen"/>
          <p:cNvPicPr>
            <a:picLocks noChangeAspect="1"/>
          </p:cNvPicPr>
          <p:nvPr/>
        </p:nvPicPr>
        <p:blipFill>
          <a:blip r:embed="rId2">
            <a:duotone>
              <a:prstClr val="black"/>
              <a:schemeClr val="accent5">
                <a:tint val="45000"/>
                <a:satMod val="400000"/>
              </a:schemeClr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72880" y="1699931"/>
            <a:ext cx="3393274" cy="33932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927641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3 Elipse"/>
          <p:cNvSpPr/>
          <p:nvPr/>
        </p:nvSpPr>
        <p:spPr>
          <a:xfrm>
            <a:off x="2144688" y="260648"/>
            <a:ext cx="6480000" cy="6480000"/>
          </a:xfrm>
          <a:prstGeom prst="ellipse">
            <a:avLst/>
          </a:prstGeom>
          <a:pattFill prst="pct80">
            <a:fgClr>
              <a:schemeClr val="accent6">
                <a:lumMod val="60000"/>
                <a:lumOff val="40000"/>
              </a:schemeClr>
            </a:fgClr>
            <a:bgClr>
              <a:schemeClr val="bg1"/>
            </a:bgClr>
          </a:pattFill>
          <a:ln w="38100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5" name="4 Elipse"/>
          <p:cNvSpPr/>
          <p:nvPr/>
        </p:nvSpPr>
        <p:spPr>
          <a:xfrm>
            <a:off x="2684688" y="800648"/>
            <a:ext cx="5400000" cy="5400000"/>
          </a:xfrm>
          <a:prstGeom prst="ellipse">
            <a:avLst/>
          </a:prstGeom>
          <a:solidFill>
            <a:schemeClr val="accent6">
              <a:lumMod val="20000"/>
              <a:lumOff val="80000"/>
              <a:alpha val="88000"/>
            </a:schemeClr>
          </a:solidFill>
          <a:ln w="38100">
            <a:solidFill>
              <a:schemeClr val="accent6">
                <a:lumMod val="75000"/>
              </a:schemeClr>
            </a:solidFill>
            <a:prstDash val="dash"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s-ES"/>
          </a:p>
        </p:txBody>
      </p:sp>
      <p:sp>
        <p:nvSpPr>
          <p:cNvPr id="6" name="5 CuadroTexto"/>
          <p:cNvSpPr txBox="1"/>
          <p:nvPr/>
        </p:nvSpPr>
        <p:spPr>
          <a:xfrm>
            <a:off x="3152801" y="1131888"/>
            <a:ext cx="4536504" cy="4529360"/>
          </a:xfrm>
          <a:prstGeom prst="rect">
            <a:avLst/>
          </a:prstGeom>
          <a:noFill/>
        </p:spPr>
        <p:txBody>
          <a:bodyPr wrap="square" rtlCol="0">
            <a:prstTxWarp prst="textArchUp">
              <a:avLst>
                <a:gd name="adj" fmla="val 10964216"/>
              </a:avLst>
            </a:prstTxWarp>
            <a:spAutoFit/>
          </a:bodyPr>
          <a:lstStyle/>
          <a:p>
            <a:pPr algn="just"/>
            <a:r>
              <a:rPr lang="es-ES" sz="28700" dirty="0" smtClean="0">
                <a:latin typeface="HelloChalkTalk" pitchFamily="2" charset="0"/>
                <a:ea typeface="HelloChalkTalk" pitchFamily="2" charset="0"/>
              </a:rPr>
              <a:t>Por ser un </a:t>
            </a:r>
            <a:r>
              <a:rPr lang="es-ES" sz="28700" b="1" dirty="0" smtClean="0">
                <a:solidFill>
                  <a:schemeClr val="tx2">
                    <a:lumMod val="75000"/>
                  </a:schemeClr>
                </a:solidFill>
                <a:latin typeface="HelloImagination" pitchFamily="2" charset="0"/>
                <a:ea typeface="HelloImagination" pitchFamily="2" charset="0"/>
              </a:rPr>
              <a:t>diamante</a:t>
            </a:r>
            <a:r>
              <a:rPr lang="es-ES" sz="28700" dirty="0" smtClean="0">
                <a:latin typeface="HelloChalkTalk" pitchFamily="2" charset="0"/>
                <a:ea typeface="HelloChalkTalk" pitchFamily="2" charset="0"/>
              </a:rPr>
              <a:t> en </a:t>
            </a:r>
            <a:r>
              <a:rPr lang="es-ES" sz="28700" dirty="0" smtClean="0">
                <a:solidFill>
                  <a:schemeClr val="accent5">
                    <a:lumMod val="75000"/>
                  </a:schemeClr>
                </a:solidFill>
                <a:latin typeface="HelloBlueprint" pitchFamily="2" charset="0"/>
                <a:ea typeface="HelloBlueprint" pitchFamily="2" charset="0"/>
              </a:rPr>
              <a:t>bruto</a:t>
            </a:r>
            <a:endParaRPr lang="es-ES" sz="28700" dirty="0">
              <a:solidFill>
                <a:schemeClr val="accent5">
                  <a:lumMod val="75000"/>
                </a:schemeClr>
              </a:solidFill>
              <a:latin typeface="HelloBlueprint" pitchFamily="2" charset="0"/>
              <a:ea typeface="HelloBlueprint" pitchFamily="2" charset="0"/>
            </a:endParaRPr>
          </a:p>
        </p:txBody>
      </p:sp>
      <p:pic>
        <p:nvPicPr>
          <p:cNvPr id="2" name="1 Imagen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36384" y="1844824"/>
            <a:ext cx="3969337" cy="39693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0262114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36</TotalTime>
  <Words>13</Words>
  <Application>Microsoft Office PowerPoint</Application>
  <PresentationFormat>A4 (210 x 297 mm)</PresentationFormat>
  <Paragraphs>2</Paragraphs>
  <Slides>2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2</vt:i4>
      </vt:variant>
    </vt:vector>
  </HeadingPairs>
  <TitlesOfParts>
    <vt:vector size="3" baseType="lpstr">
      <vt:lpstr>Tema de Office</vt:lpstr>
      <vt:lpstr>Presentación de PowerPoint</vt:lpstr>
      <vt:lpstr>Presentación de PowerPoint</vt:lpstr>
    </vt:vector>
  </TitlesOfParts>
  <Company>Luffi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Luffi</dc:creator>
  <cp:lastModifiedBy>Luffi</cp:lastModifiedBy>
  <cp:revision>4</cp:revision>
  <dcterms:created xsi:type="dcterms:W3CDTF">2020-06-08T11:08:07Z</dcterms:created>
  <dcterms:modified xsi:type="dcterms:W3CDTF">2020-06-08T11:44:55Z</dcterms:modified>
</cp:coreProperties>
</file>