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142F-42DC-4A0F-8B88-32CE06CAE15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B4EA-4A70-4004-AF4A-514D525B92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5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142F-42DC-4A0F-8B88-32CE06CAE15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B4EA-4A70-4004-AF4A-514D525B92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97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142F-42DC-4A0F-8B88-32CE06CAE15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B4EA-4A70-4004-AF4A-514D525B92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06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142F-42DC-4A0F-8B88-32CE06CAE15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B4EA-4A70-4004-AF4A-514D525B92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08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142F-42DC-4A0F-8B88-32CE06CAE15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B4EA-4A70-4004-AF4A-514D525B92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81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142F-42DC-4A0F-8B88-32CE06CAE15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B4EA-4A70-4004-AF4A-514D525B92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85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142F-42DC-4A0F-8B88-32CE06CAE15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B4EA-4A70-4004-AF4A-514D525B92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39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142F-42DC-4A0F-8B88-32CE06CAE15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B4EA-4A70-4004-AF4A-514D525B92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75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142F-42DC-4A0F-8B88-32CE06CAE15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B4EA-4A70-4004-AF4A-514D525B92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01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142F-42DC-4A0F-8B88-32CE06CAE15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B4EA-4A70-4004-AF4A-514D525B92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763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142F-42DC-4A0F-8B88-32CE06CAE15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B4EA-4A70-4004-AF4A-514D525B92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69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B142F-42DC-4A0F-8B88-32CE06CAE15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B4EA-4A70-4004-AF4A-514D525B92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647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55" y="558637"/>
            <a:ext cx="3391200" cy="2347754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623" y="558637"/>
            <a:ext cx="3389582" cy="2542186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06391"/>
            <a:ext cx="3391200" cy="25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7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>
            <a:off x="1547664" y="332656"/>
            <a:ext cx="6120000" cy="6120000"/>
          </a:xfrm>
          <a:prstGeom prst="ellipse">
            <a:avLst/>
          </a:prstGeom>
          <a:pattFill prst="pct60">
            <a:fgClr>
              <a:schemeClr val="accent2"/>
            </a:fgClr>
            <a:bgClr>
              <a:schemeClr val="tx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2087664" y="872656"/>
            <a:ext cx="5040000" cy="504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889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 rot="185041">
            <a:off x="2834566" y="1560476"/>
            <a:ext cx="3600400" cy="222353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s-ES" sz="8000" b="1" dirty="0" smtClean="0">
                <a:solidFill>
                  <a:schemeClr val="accent4">
                    <a:lumMod val="50000"/>
                  </a:schemeClr>
                </a:solidFill>
                <a:latin typeface="Agency FB" panose="020B0503020202020204" pitchFamily="34" charset="0"/>
              </a:rPr>
              <a:t>Por tus </a:t>
            </a:r>
            <a:r>
              <a:rPr lang="es-ES" sz="8000" b="1" dirty="0" smtClean="0">
                <a:solidFill>
                  <a:srgbClr val="00B0F0"/>
                </a:solidFill>
                <a:latin typeface="Agency FB" panose="020B0503020202020204" pitchFamily="34" charset="0"/>
              </a:rPr>
              <a:t>ideas brillantes</a:t>
            </a:r>
            <a:endParaRPr lang="es-ES" sz="8000" b="1" dirty="0">
              <a:solidFill>
                <a:srgbClr val="00B0F0"/>
              </a:solidFill>
              <a:latin typeface="Agency FB" panose="020B0503020202020204" pitchFamily="34" charset="0"/>
            </a:endParaRPr>
          </a:p>
        </p:txBody>
      </p:sp>
      <p:pic>
        <p:nvPicPr>
          <p:cNvPr id="1028" name="Picture 4" descr="C:\Users\Usuario\AppData\Local\Microsoft\Windows\Temporary Internet Files\Content.IE5\GD74SZG8\ideas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613" y="2692163"/>
            <a:ext cx="1830305" cy="203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7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2020-06-01T23:24:10Z</dcterms:created>
  <dcterms:modified xsi:type="dcterms:W3CDTF">2020-06-02T00:02:10Z</dcterms:modified>
</cp:coreProperties>
</file>