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EA4"/>
    <a:srgbClr val="FFE59B"/>
    <a:srgbClr val="E77F31"/>
    <a:srgbClr val="FECC68"/>
    <a:srgbClr val="E99E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9D318-3CED-4388-8C28-1E7437557A1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31A9-8CF8-446C-B78A-93AF435FF2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1551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9D318-3CED-4388-8C28-1E7437557A1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31A9-8CF8-446C-B78A-93AF435FF2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6439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9D318-3CED-4388-8C28-1E7437557A1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31A9-8CF8-446C-B78A-93AF435FF2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8564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9D318-3CED-4388-8C28-1E7437557A1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31A9-8CF8-446C-B78A-93AF435FF2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549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9D318-3CED-4388-8C28-1E7437557A1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31A9-8CF8-446C-B78A-93AF435FF2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8107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9D318-3CED-4388-8C28-1E7437557A1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31A9-8CF8-446C-B78A-93AF435FF2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892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9D318-3CED-4388-8C28-1E7437557A1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31A9-8CF8-446C-B78A-93AF435FF2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0916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9D318-3CED-4388-8C28-1E7437557A1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31A9-8CF8-446C-B78A-93AF435FF2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1597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9D318-3CED-4388-8C28-1E7437557A1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31A9-8CF8-446C-B78A-93AF435FF2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7642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9D318-3CED-4388-8C28-1E7437557A1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31A9-8CF8-446C-B78A-93AF435FF2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9077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9D318-3CED-4388-8C28-1E7437557A1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31A9-8CF8-446C-B78A-93AF435FF2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385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9D318-3CED-4388-8C28-1E7437557A1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F31A9-8CF8-446C-B78A-93AF435FF2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4890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1893195" y="257576"/>
            <a:ext cx="6480000" cy="6480000"/>
          </a:xfrm>
          <a:prstGeom prst="ellipse">
            <a:avLst/>
          </a:prstGeom>
          <a:pattFill prst="wdUpDiag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Elipse 4"/>
          <p:cNvSpPr/>
          <p:nvPr/>
        </p:nvSpPr>
        <p:spPr>
          <a:xfrm>
            <a:off x="2433195" y="797576"/>
            <a:ext cx="5400000" cy="5400000"/>
          </a:xfrm>
          <a:prstGeom prst="ellipse">
            <a:avLst/>
          </a:prstGeom>
          <a:solidFill>
            <a:srgbClr val="FEFEA4"/>
          </a:solidFill>
          <a:ln w="73025"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 rot="6720923">
            <a:off x="3048863" y="1336549"/>
            <a:ext cx="4184856" cy="4196061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008036"/>
              </a:avLst>
            </a:prstTxWarp>
            <a:spAutoFit/>
          </a:bodyPr>
          <a:lstStyle/>
          <a:p>
            <a:r>
              <a:rPr lang="es-ES" sz="5500" dirty="0" smtClean="0">
                <a:latin typeface="Eras Medium ITC" panose="020B0602030504020804" pitchFamily="34" charset="0"/>
              </a:rPr>
              <a:t>Por ser una </a:t>
            </a:r>
            <a:r>
              <a:rPr lang="es-ES" sz="55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Eras Demi ITC" panose="020B0805030504020804" pitchFamily="34" charset="0"/>
              </a:rPr>
              <a:t>campeona</a:t>
            </a:r>
            <a:r>
              <a:rPr lang="es-ES" sz="55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Eras Medium ITC" panose="020B0602030504020804" pitchFamily="34" charset="0"/>
              </a:rPr>
              <a:t> </a:t>
            </a:r>
            <a:r>
              <a:rPr lang="es-ES" sz="5500" dirty="0" smtClean="0">
                <a:latin typeface="Eras Medium ITC" panose="020B0602030504020804" pitchFamily="34" charset="0"/>
              </a:rPr>
              <a:t>en </a:t>
            </a:r>
            <a:r>
              <a:rPr lang="es-ES" sz="5500" dirty="0" smtClean="0">
                <a:solidFill>
                  <a:srgbClr val="E77F31"/>
                </a:solidFill>
                <a:latin typeface="Eras Bold ITC" panose="020B0907030504020204" pitchFamily="34" charset="0"/>
              </a:rPr>
              <a:t>diseño</a:t>
            </a:r>
            <a:endParaRPr lang="es-ES" sz="5500" dirty="0">
              <a:solidFill>
                <a:srgbClr val="E77F31"/>
              </a:solidFill>
              <a:latin typeface="Eras Bold ITC" panose="020B090703050402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733" y="1981088"/>
            <a:ext cx="3032975" cy="303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781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9093"/>
            <a:ext cx="5059965" cy="3503053"/>
          </a:xfr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311" y="361350"/>
            <a:ext cx="4908997" cy="339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2529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6</Words>
  <Application>Microsoft Office PowerPoint</Application>
  <PresentationFormat>A4 (210 x 297 mm)</PresentationFormat>
  <Paragraphs>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Eras Bold ITC</vt:lpstr>
      <vt:lpstr>Eras Demi ITC</vt:lpstr>
      <vt:lpstr>Eras Medium ITC</vt:lpstr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Muñoz</dc:creator>
  <cp:lastModifiedBy>Maria Muñoz</cp:lastModifiedBy>
  <cp:revision>6</cp:revision>
  <dcterms:created xsi:type="dcterms:W3CDTF">2020-06-01T10:02:15Z</dcterms:created>
  <dcterms:modified xsi:type="dcterms:W3CDTF">2020-06-01T10:50:32Z</dcterms:modified>
</cp:coreProperties>
</file>