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387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250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446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225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533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737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392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244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856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720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63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A8142-37C1-40A2-B1FC-37424B95646E}" type="datetimeFigureOut">
              <a:rPr lang="es-AR" smtClean="0"/>
              <a:t>2/6/2020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415FF-CEDC-4143-8753-0C9F80A02C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130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inta curvada hacia arriba 12"/>
          <p:cNvSpPr/>
          <p:nvPr/>
        </p:nvSpPr>
        <p:spPr>
          <a:xfrm>
            <a:off x="7403" y="1832686"/>
            <a:ext cx="9762186" cy="2614411"/>
          </a:xfrm>
          <a:prstGeom prst="ellipseRibbon2">
            <a:avLst/>
          </a:prstGeom>
          <a:pattFill prst="pct90">
            <a:fgClr>
              <a:schemeClr val="accent4"/>
            </a:fgClr>
            <a:bgClr>
              <a:schemeClr val="bg1"/>
            </a:bgClr>
          </a:patt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Elipse 3"/>
          <p:cNvSpPr/>
          <p:nvPr/>
        </p:nvSpPr>
        <p:spPr>
          <a:xfrm>
            <a:off x="1648496" y="231819"/>
            <a:ext cx="6480000" cy="6480000"/>
          </a:xfrm>
          <a:prstGeom prst="ellipse">
            <a:avLst/>
          </a:prstGeom>
          <a:pattFill prst="pct90">
            <a:fgClr>
              <a:schemeClr val="accent4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Elipse 4"/>
          <p:cNvSpPr/>
          <p:nvPr/>
        </p:nvSpPr>
        <p:spPr>
          <a:xfrm>
            <a:off x="2188496" y="771819"/>
            <a:ext cx="5400000" cy="5400000"/>
          </a:xfrm>
          <a:prstGeom prst="ellipse">
            <a:avLst/>
          </a:prstGeom>
          <a:solidFill>
            <a:schemeClr val="bg1"/>
          </a:solidFill>
          <a:ln w="85725" cmpd="dbl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es-MX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Jokerman" panose="04090605060D06020702" pitchFamily="82" charset="0"/>
              </a:rPr>
              <a:t>RECONOCIMIENTO AL MEJOR LECTOR</a:t>
            </a:r>
            <a:endParaRPr lang="es-A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Jokerman" panose="04090605060D06020702" pitchFamily="82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775" y="2568373"/>
            <a:ext cx="3201441" cy="293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4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4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Jokerman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Beta Nia</dc:creator>
  <cp:lastModifiedBy>Beta Nia</cp:lastModifiedBy>
  <cp:revision>5</cp:revision>
  <dcterms:created xsi:type="dcterms:W3CDTF">2020-06-02T03:51:10Z</dcterms:created>
  <dcterms:modified xsi:type="dcterms:W3CDTF">2020-06-02T04:48:35Z</dcterms:modified>
</cp:coreProperties>
</file>