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83A"/>
    <a:srgbClr val="FCC620"/>
    <a:srgbClr val="F16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1158" y="5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2EE-2A96-465D-8A49-0CAF195AA261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6422-64C5-470D-9AB9-1B6E6BA82C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465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2EE-2A96-465D-8A49-0CAF195AA261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6422-64C5-470D-9AB9-1B6E6BA82C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15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2EE-2A96-465D-8A49-0CAF195AA261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6422-64C5-470D-9AB9-1B6E6BA82C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073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2EE-2A96-465D-8A49-0CAF195AA261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6422-64C5-470D-9AB9-1B6E6BA82C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440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2EE-2A96-465D-8A49-0CAF195AA261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6422-64C5-470D-9AB9-1B6E6BA82C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310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2EE-2A96-465D-8A49-0CAF195AA261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6422-64C5-470D-9AB9-1B6E6BA82C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820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2EE-2A96-465D-8A49-0CAF195AA261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6422-64C5-470D-9AB9-1B6E6BA82C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973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2EE-2A96-465D-8A49-0CAF195AA261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6422-64C5-470D-9AB9-1B6E6BA82C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4820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2EE-2A96-465D-8A49-0CAF195AA261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6422-64C5-470D-9AB9-1B6E6BA82C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5655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2EE-2A96-465D-8A49-0CAF195AA261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6422-64C5-470D-9AB9-1B6E6BA82C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2076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2EE-2A96-465D-8A49-0CAF195AA261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6422-64C5-470D-9AB9-1B6E6BA82C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15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CF2EE-2A96-465D-8A49-0CAF195AA261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46422-64C5-470D-9AB9-1B6E6BA82C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187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o 24"/>
          <p:cNvGrpSpPr/>
          <p:nvPr/>
        </p:nvGrpSpPr>
        <p:grpSpPr>
          <a:xfrm>
            <a:off x="1713000" y="189000"/>
            <a:ext cx="6480000" cy="6480000"/>
            <a:chOff x="1713000" y="189000"/>
            <a:chExt cx="6480000" cy="6480000"/>
          </a:xfrm>
        </p:grpSpPr>
        <p:grpSp>
          <p:nvGrpSpPr>
            <p:cNvPr id="11" name="Grupo 10"/>
            <p:cNvGrpSpPr/>
            <p:nvPr/>
          </p:nvGrpSpPr>
          <p:grpSpPr>
            <a:xfrm>
              <a:off x="1713000" y="189000"/>
              <a:ext cx="6480000" cy="6480000"/>
              <a:chOff x="1713000" y="189000"/>
              <a:chExt cx="6480000" cy="6480000"/>
            </a:xfrm>
          </p:grpSpPr>
          <p:sp>
            <p:nvSpPr>
              <p:cNvPr id="4" name="Elipse 3"/>
              <p:cNvSpPr/>
              <p:nvPr/>
            </p:nvSpPr>
            <p:spPr>
              <a:xfrm rot="10800000">
                <a:off x="1713000" y="189000"/>
                <a:ext cx="6480000" cy="6480000"/>
              </a:xfrm>
              <a:prstGeom prst="ellipse">
                <a:avLst/>
              </a:prstGeom>
              <a:pattFill prst="smCheck">
                <a:fgClr>
                  <a:srgbClr val="F16F35"/>
                </a:fgClr>
                <a:bgClr>
                  <a:schemeClr val="bg1"/>
                </a:bgClr>
              </a:pattFill>
              <a:ln w="38100">
                <a:solidFill>
                  <a:srgbClr val="E5583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ES"/>
              </a:p>
            </p:txBody>
          </p:sp>
          <p:sp>
            <p:nvSpPr>
              <p:cNvPr id="5" name="Elipse 4"/>
              <p:cNvSpPr/>
              <p:nvPr/>
            </p:nvSpPr>
            <p:spPr>
              <a:xfrm rot="10800000">
                <a:off x="2073000" y="549000"/>
                <a:ext cx="5760000" cy="5760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35000">
                    <a:schemeClr val="accent4">
                      <a:lumMod val="0"/>
                      <a:lumOff val="100000"/>
                    </a:schemeClr>
                  </a:gs>
                  <a:gs pos="100000">
                    <a:schemeClr val="accent4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 w="57150">
                <a:solidFill>
                  <a:srgbClr val="FCC62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ES"/>
              </a:p>
            </p:txBody>
          </p:sp>
        </p:grpSp>
        <p:sp>
          <p:nvSpPr>
            <p:cNvPr id="13" name="CuadroTexto 12"/>
            <p:cNvSpPr txBox="1"/>
            <p:nvPr/>
          </p:nvSpPr>
          <p:spPr>
            <a:xfrm rot="18585815">
              <a:off x="2569394" y="1083846"/>
              <a:ext cx="4767209" cy="4692427"/>
            </a:xfrm>
            <a:prstGeom prst="rect">
              <a:avLst/>
            </a:prstGeom>
            <a:noFill/>
          </p:spPr>
          <p:txBody>
            <a:bodyPr wrap="square" rtlCol="0">
              <a:prstTxWarp prst="textCircle">
                <a:avLst/>
              </a:prstTxWarp>
              <a:spAutoFit/>
            </a:bodyPr>
            <a:lstStyle/>
            <a:p>
              <a:r>
                <a:rPr lang="es-ES" sz="6600" dirty="0" smtClean="0">
                  <a:latin typeface="Broadway" panose="04040905080B02020502" pitchFamily="82" charset="0"/>
                </a:rPr>
                <a:t>Por ser un </a:t>
              </a:r>
              <a:r>
                <a:rPr lang="es-ES" sz="8000" b="1" dirty="0" smtClean="0">
                  <a:solidFill>
                    <a:srgbClr val="92D050"/>
                  </a:solidFill>
                  <a:latin typeface="Cooper Black" panose="0208090404030B020404" pitchFamily="18" charset="0"/>
                </a:rPr>
                <a:t>buen</a:t>
              </a:r>
              <a:r>
                <a:rPr lang="es-ES" sz="6600" dirty="0" smtClean="0">
                  <a:latin typeface="Broadway" panose="04040905080B02020502" pitchFamily="82" charset="0"/>
                </a:rPr>
                <a:t> </a:t>
              </a:r>
              <a:r>
                <a:rPr lang="es-ES" sz="6600" dirty="0" smtClean="0">
                  <a:solidFill>
                    <a:srgbClr val="E5583A"/>
                  </a:solidFill>
                  <a:latin typeface="Broadway" panose="04040905080B02020502" pitchFamily="82" charset="0"/>
                </a:rPr>
                <a:t>compañero</a:t>
              </a:r>
              <a:endParaRPr lang="es-ES" sz="6600" dirty="0">
                <a:solidFill>
                  <a:srgbClr val="E5583A"/>
                </a:solidFill>
                <a:latin typeface="Broadway" panose="04040905080B02020502" pitchFamily="82" charset="0"/>
              </a:endParaRPr>
            </a:p>
          </p:txBody>
        </p:sp>
        <p:pic>
          <p:nvPicPr>
            <p:cNvPr id="18" name="Imagen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25823">
              <a:off x="4931494" y="5479772"/>
              <a:ext cx="687087" cy="687087"/>
            </a:xfrm>
            <a:prstGeom prst="rect">
              <a:avLst/>
            </a:prstGeom>
          </p:spPr>
        </p:pic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4590" y="2224900"/>
              <a:ext cx="2332378" cy="2332378"/>
            </a:xfrm>
            <a:prstGeom prst="rect">
              <a:avLst/>
            </a:prstGeom>
          </p:spPr>
        </p:pic>
        <p:pic>
          <p:nvPicPr>
            <p:cNvPr id="20" name="Imagen 1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6974" y="2288614"/>
              <a:ext cx="2204950" cy="2204950"/>
            </a:xfrm>
            <a:prstGeom prst="rect">
              <a:avLst/>
            </a:prstGeom>
          </p:spPr>
        </p:pic>
        <p:pic>
          <p:nvPicPr>
            <p:cNvPr id="22" name="Imagen 2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950112">
              <a:off x="3435494" y="5239416"/>
              <a:ext cx="687087" cy="6870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6271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170804" y="161704"/>
            <a:ext cx="2954534" cy="2868100"/>
            <a:chOff x="1713000" y="189000"/>
            <a:chExt cx="6480000" cy="6480000"/>
          </a:xfrm>
        </p:grpSpPr>
        <p:grpSp>
          <p:nvGrpSpPr>
            <p:cNvPr id="4" name="Grupo 3"/>
            <p:cNvGrpSpPr/>
            <p:nvPr/>
          </p:nvGrpSpPr>
          <p:grpSpPr>
            <a:xfrm>
              <a:off x="1713000" y="189000"/>
              <a:ext cx="6480000" cy="6480000"/>
              <a:chOff x="1713000" y="189000"/>
              <a:chExt cx="6480000" cy="6480000"/>
            </a:xfrm>
          </p:grpSpPr>
          <p:sp>
            <p:nvSpPr>
              <p:cNvPr id="10" name="Elipse 9"/>
              <p:cNvSpPr/>
              <p:nvPr/>
            </p:nvSpPr>
            <p:spPr>
              <a:xfrm rot="10800000">
                <a:off x="1713000" y="189000"/>
                <a:ext cx="6480000" cy="6480000"/>
              </a:xfrm>
              <a:prstGeom prst="ellipse">
                <a:avLst/>
              </a:prstGeom>
              <a:pattFill prst="smCheck">
                <a:fgClr>
                  <a:srgbClr val="F16F35"/>
                </a:fgClr>
                <a:bgClr>
                  <a:schemeClr val="bg1"/>
                </a:bgClr>
              </a:pattFill>
              <a:ln w="38100">
                <a:solidFill>
                  <a:srgbClr val="E5583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ES"/>
              </a:p>
            </p:txBody>
          </p:sp>
          <p:sp>
            <p:nvSpPr>
              <p:cNvPr id="11" name="Elipse 10"/>
              <p:cNvSpPr/>
              <p:nvPr/>
            </p:nvSpPr>
            <p:spPr>
              <a:xfrm rot="10800000">
                <a:off x="2073000" y="549000"/>
                <a:ext cx="5760000" cy="5760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35000">
                    <a:schemeClr val="accent4">
                      <a:lumMod val="0"/>
                      <a:lumOff val="100000"/>
                    </a:schemeClr>
                  </a:gs>
                  <a:gs pos="100000">
                    <a:schemeClr val="accent4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 w="57150">
                <a:solidFill>
                  <a:srgbClr val="FCC62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ES"/>
              </a:p>
            </p:txBody>
          </p:sp>
        </p:grpSp>
        <p:sp>
          <p:nvSpPr>
            <p:cNvPr id="5" name="CuadroTexto 4"/>
            <p:cNvSpPr txBox="1"/>
            <p:nvPr/>
          </p:nvSpPr>
          <p:spPr>
            <a:xfrm rot="18585815">
              <a:off x="2415969" y="1480037"/>
              <a:ext cx="4066804" cy="3947831"/>
            </a:xfrm>
            <a:prstGeom prst="rect">
              <a:avLst/>
            </a:prstGeom>
            <a:noFill/>
          </p:spPr>
          <p:txBody>
            <a:bodyPr wrap="square" rtlCol="0">
              <a:prstTxWarp prst="textCircle">
                <a:avLst/>
              </a:prstTxWarp>
              <a:spAutoFit/>
            </a:bodyPr>
            <a:lstStyle/>
            <a:p>
              <a:r>
                <a:rPr lang="es-ES" sz="6600" dirty="0" smtClean="0">
                  <a:latin typeface="Broadway" panose="04040905080B02020502" pitchFamily="82" charset="0"/>
                </a:rPr>
                <a:t>Por ser un </a:t>
              </a:r>
              <a:r>
                <a:rPr lang="es-ES" sz="8000" b="1" dirty="0" smtClean="0">
                  <a:solidFill>
                    <a:srgbClr val="92D050"/>
                  </a:solidFill>
                  <a:latin typeface="Cooper Black" panose="0208090404030B020404" pitchFamily="18" charset="0"/>
                </a:rPr>
                <a:t>buen</a:t>
              </a:r>
              <a:r>
                <a:rPr lang="es-ES" sz="6600" dirty="0" smtClean="0">
                  <a:latin typeface="Broadway" panose="04040905080B02020502" pitchFamily="82" charset="0"/>
                </a:rPr>
                <a:t> </a:t>
              </a:r>
              <a:r>
                <a:rPr lang="es-ES" sz="6600" dirty="0" smtClean="0">
                  <a:solidFill>
                    <a:srgbClr val="E5583A"/>
                  </a:solidFill>
                  <a:latin typeface="Broadway" panose="04040905080B02020502" pitchFamily="82" charset="0"/>
                </a:rPr>
                <a:t>compañero</a:t>
              </a:r>
              <a:endParaRPr lang="es-ES" sz="6600" dirty="0">
                <a:solidFill>
                  <a:srgbClr val="E5583A"/>
                </a:solidFill>
                <a:latin typeface="Broadway" panose="04040905080B02020502" pitchFamily="82" charset="0"/>
              </a:endParaRPr>
            </a:p>
          </p:txBody>
        </p:sp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25823">
              <a:off x="4931494" y="5479772"/>
              <a:ext cx="687087" cy="687087"/>
            </a:xfrm>
            <a:prstGeom prst="rect">
              <a:avLst/>
            </a:prstGeom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4590" y="2224900"/>
              <a:ext cx="2332378" cy="2332378"/>
            </a:xfrm>
            <a:prstGeom prst="rect">
              <a:avLst/>
            </a:prstGeom>
          </p:spPr>
        </p:pic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6974" y="2288614"/>
              <a:ext cx="2204950" cy="2204950"/>
            </a:xfrm>
            <a:prstGeom prst="rect">
              <a:avLst/>
            </a:prstGeom>
          </p:spPr>
        </p:pic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950112">
              <a:off x="3435494" y="5239416"/>
              <a:ext cx="687087" cy="687087"/>
            </a:xfrm>
            <a:prstGeom prst="rect">
              <a:avLst/>
            </a:prstGeom>
          </p:spPr>
        </p:pic>
      </p:grpSp>
      <p:grpSp>
        <p:nvGrpSpPr>
          <p:cNvPr id="13" name="Grupo 12"/>
          <p:cNvGrpSpPr/>
          <p:nvPr/>
        </p:nvGrpSpPr>
        <p:grpSpPr>
          <a:xfrm>
            <a:off x="3384794" y="261053"/>
            <a:ext cx="2954534" cy="2868100"/>
            <a:chOff x="1713000" y="189000"/>
            <a:chExt cx="6480000" cy="6480000"/>
          </a:xfrm>
        </p:grpSpPr>
        <p:grpSp>
          <p:nvGrpSpPr>
            <p:cNvPr id="14" name="Grupo 13"/>
            <p:cNvGrpSpPr/>
            <p:nvPr/>
          </p:nvGrpSpPr>
          <p:grpSpPr>
            <a:xfrm>
              <a:off x="1713000" y="189000"/>
              <a:ext cx="6480000" cy="6480000"/>
              <a:chOff x="1713000" y="189000"/>
              <a:chExt cx="6480000" cy="6480000"/>
            </a:xfrm>
          </p:grpSpPr>
          <p:sp>
            <p:nvSpPr>
              <p:cNvPr id="20" name="Elipse 19"/>
              <p:cNvSpPr/>
              <p:nvPr/>
            </p:nvSpPr>
            <p:spPr>
              <a:xfrm rot="10800000">
                <a:off x="1713000" y="189000"/>
                <a:ext cx="6480000" cy="6480000"/>
              </a:xfrm>
              <a:prstGeom prst="ellipse">
                <a:avLst/>
              </a:prstGeom>
              <a:pattFill prst="smCheck">
                <a:fgClr>
                  <a:srgbClr val="F16F35"/>
                </a:fgClr>
                <a:bgClr>
                  <a:schemeClr val="bg1"/>
                </a:bgClr>
              </a:pattFill>
              <a:ln w="38100">
                <a:solidFill>
                  <a:srgbClr val="E5583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ES"/>
              </a:p>
            </p:txBody>
          </p:sp>
          <p:sp>
            <p:nvSpPr>
              <p:cNvPr id="21" name="Elipse 20"/>
              <p:cNvSpPr/>
              <p:nvPr/>
            </p:nvSpPr>
            <p:spPr>
              <a:xfrm rot="10800000">
                <a:off x="2073000" y="549000"/>
                <a:ext cx="5760000" cy="5760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35000">
                    <a:schemeClr val="accent4">
                      <a:lumMod val="0"/>
                      <a:lumOff val="100000"/>
                    </a:schemeClr>
                  </a:gs>
                  <a:gs pos="100000">
                    <a:schemeClr val="accent4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 w="57150">
                <a:solidFill>
                  <a:srgbClr val="FCC62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ES"/>
              </a:p>
            </p:txBody>
          </p:sp>
        </p:grpSp>
        <p:sp>
          <p:nvSpPr>
            <p:cNvPr id="15" name="CuadroTexto 14"/>
            <p:cNvSpPr txBox="1"/>
            <p:nvPr/>
          </p:nvSpPr>
          <p:spPr>
            <a:xfrm rot="18585815">
              <a:off x="2415969" y="1480037"/>
              <a:ext cx="4066804" cy="3947831"/>
            </a:xfrm>
            <a:prstGeom prst="rect">
              <a:avLst/>
            </a:prstGeom>
            <a:noFill/>
          </p:spPr>
          <p:txBody>
            <a:bodyPr wrap="square" rtlCol="0">
              <a:prstTxWarp prst="textCircle">
                <a:avLst/>
              </a:prstTxWarp>
              <a:spAutoFit/>
            </a:bodyPr>
            <a:lstStyle/>
            <a:p>
              <a:r>
                <a:rPr lang="es-ES" sz="6600" dirty="0" smtClean="0">
                  <a:latin typeface="Broadway" panose="04040905080B02020502" pitchFamily="82" charset="0"/>
                </a:rPr>
                <a:t>Por ser un </a:t>
              </a:r>
              <a:r>
                <a:rPr lang="es-ES" sz="8000" b="1" dirty="0" smtClean="0">
                  <a:solidFill>
                    <a:srgbClr val="92D050"/>
                  </a:solidFill>
                  <a:latin typeface="Cooper Black" panose="0208090404030B020404" pitchFamily="18" charset="0"/>
                </a:rPr>
                <a:t>buen</a:t>
              </a:r>
              <a:r>
                <a:rPr lang="es-ES" sz="6600" dirty="0" smtClean="0">
                  <a:latin typeface="Broadway" panose="04040905080B02020502" pitchFamily="82" charset="0"/>
                </a:rPr>
                <a:t> </a:t>
              </a:r>
              <a:r>
                <a:rPr lang="es-ES" sz="6600" dirty="0" smtClean="0">
                  <a:solidFill>
                    <a:srgbClr val="E5583A"/>
                  </a:solidFill>
                  <a:latin typeface="Broadway" panose="04040905080B02020502" pitchFamily="82" charset="0"/>
                </a:rPr>
                <a:t>compañero</a:t>
              </a:r>
              <a:endParaRPr lang="es-ES" sz="6600" dirty="0">
                <a:solidFill>
                  <a:srgbClr val="E5583A"/>
                </a:solidFill>
                <a:latin typeface="Broadway" panose="04040905080B02020502" pitchFamily="82" charset="0"/>
              </a:endParaRPr>
            </a:p>
          </p:txBody>
        </p:sp>
        <p:pic>
          <p:nvPicPr>
            <p:cNvPr id="16" name="Imagen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25823">
              <a:off x="4931494" y="5479772"/>
              <a:ext cx="687087" cy="687087"/>
            </a:xfrm>
            <a:prstGeom prst="rect">
              <a:avLst/>
            </a:prstGeom>
          </p:spPr>
        </p:pic>
        <p:pic>
          <p:nvPicPr>
            <p:cNvPr id="17" name="Imagen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4590" y="2224900"/>
              <a:ext cx="2332378" cy="2332378"/>
            </a:xfrm>
            <a:prstGeom prst="rect">
              <a:avLst/>
            </a:prstGeom>
          </p:spPr>
        </p:pic>
        <p:pic>
          <p:nvPicPr>
            <p:cNvPr id="18" name="Imagen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6974" y="2288614"/>
              <a:ext cx="2204950" cy="2204950"/>
            </a:xfrm>
            <a:prstGeom prst="rect">
              <a:avLst/>
            </a:prstGeom>
          </p:spPr>
        </p:pic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950112">
              <a:off x="3435494" y="5239416"/>
              <a:ext cx="687087" cy="687087"/>
            </a:xfrm>
            <a:prstGeom prst="rect">
              <a:avLst/>
            </a:prstGeom>
          </p:spPr>
        </p:pic>
      </p:grpSp>
      <p:grpSp>
        <p:nvGrpSpPr>
          <p:cNvPr id="22" name="Grupo 21"/>
          <p:cNvGrpSpPr/>
          <p:nvPr/>
        </p:nvGrpSpPr>
        <p:grpSpPr>
          <a:xfrm>
            <a:off x="6598784" y="261052"/>
            <a:ext cx="2954534" cy="2868100"/>
            <a:chOff x="1713000" y="189000"/>
            <a:chExt cx="6480000" cy="6480000"/>
          </a:xfrm>
        </p:grpSpPr>
        <p:grpSp>
          <p:nvGrpSpPr>
            <p:cNvPr id="23" name="Grupo 22"/>
            <p:cNvGrpSpPr/>
            <p:nvPr/>
          </p:nvGrpSpPr>
          <p:grpSpPr>
            <a:xfrm>
              <a:off x="1713000" y="189000"/>
              <a:ext cx="6480000" cy="6480000"/>
              <a:chOff x="1713000" y="189000"/>
              <a:chExt cx="6480000" cy="6480000"/>
            </a:xfrm>
          </p:grpSpPr>
          <p:sp>
            <p:nvSpPr>
              <p:cNvPr id="29" name="Elipse 28"/>
              <p:cNvSpPr/>
              <p:nvPr/>
            </p:nvSpPr>
            <p:spPr>
              <a:xfrm rot="10800000">
                <a:off x="1713000" y="189000"/>
                <a:ext cx="6480000" cy="6480000"/>
              </a:xfrm>
              <a:prstGeom prst="ellipse">
                <a:avLst/>
              </a:prstGeom>
              <a:pattFill prst="smCheck">
                <a:fgClr>
                  <a:srgbClr val="F16F35"/>
                </a:fgClr>
                <a:bgClr>
                  <a:schemeClr val="bg1"/>
                </a:bgClr>
              </a:pattFill>
              <a:ln w="38100">
                <a:solidFill>
                  <a:srgbClr val="E5583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ES"/>
              </a:p>
            </p:txBody>
          </p:sp>
          <p:sp>
            <p:nvSpPr>
              <p:cNvPr id="30" name="Elipse 29"/>
              <p:cNvSpPr/>
              <p:nvPr/>
            </p:nvSpPr>
            <p:spPr>
              <a:xfrm rot="10800000">
                <a:off x="2073000" y="549000"/>
                <a:ext cx="5760000" cy="5760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35000">
                    <a:schemeClr val="accent4">
                      <a:lumMod val="0"/>
                      <a:lumOff val="100000"/>
                    </a:schemeClr>
                  </a:gs>
                  <a:gs pos="100000">
                    <a:schemeClr val="accent4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 w="57150">
                <a:solidFill>
                  <a:srgbClr val="FCC62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ES"/>
              </a:p>
            </p:txBody>
          </p:sp>
        </p:grpSp>
        <p:sp>
          <p:nvSpPr>
            <p:cNvPr id="24" name="CuadroTexto 23"/>
            <p:cNvSpPr txBox="1"/>
            <p:nvPr/>
          </p:nvSpPr>
          <p:spPr>
            <a:xfrm rot="18585815">
              <a:off x="2415969" y="1480037"/>
              <a:ext cx="4066804" cy="3947831"/>
            </a:xfrm>
            <a:prstGeom prst="rect">
              <a:avLst/>
            </a:prstGeom>
            <a:noFill/>
          </p:spPr>
          <p:txBody>
            <a:bodyPr wrap="square" rtlCol="0">
              <a:prstTxWarp prst="textCircle">
                <a:avLst/>
              </a:prstTxWarp>
              <a:spAutoFit/>
            </a:bodyPr>
            <a:lstStyle/>
            <a:p>
              <a:r>
                <a:rPr lang="es-ES" sz="6600" dirty="0" smtClean="0">
                  <a:latin typeface="Broadway" panose="04040905080B02020502" pitchFamily="82" charset="0"/>
                </a:rPr>
                <a:t>Por ser un </a:t>
              </a:r>
              <a:r>
                <a:rPr lang="es-ES" sz="8000" b="1" dirty="0" smtClean="0">
                  <a:solidFill>
                    <a:srgbClr val="92D050"/>
                  </a:solidFill>
                  <a:latin typeface="Cooper Black" panose="0208090404030B020404" pitchFamily="18" charset="0"/>
                </a:rPr>
                <a:t>buen</a:t>
              </a:r>
              <a:r>
                <a:rPr lang="es-ES" sz="6600" dirty="0" smtClean="0">
                  <a:latin typeface="Broadway" panose="04040905080B02020502" pitchFamily="82" charset="0"/>
                </a:rPr>
                <a:t> </a:t>
              </a:r>
              <a:r>
                <a:rPr lang="es-ES" sz="6600" dirty="0" smtClean="0">
                  <a:solidFill>
                    <a:srgbClr val="E5583A"/>
                  </a:solidFill>
                  <a:latin typeface="Broadway" panose="04040905080B02020502" pitchFamily="82" charset="0"/>
                </a:rPr>
                <a:t>compañero</a:t>
              </a:r>
              <a:endParaRPr lang="es-ES" sz="6600" dirty="0">
                <a:solidFill>
                  <a:srgbClr val="E5583A"/>
                </a:solidFill>
                <a:latin typeface="Broadway" panose="04040905080B02020502" pitchFamily="82" charset="0"/>
              </a:endParaRPr>
            </a:p>
          </p:txBody>
        </p:sp>
        <p:pic>
          <p:nvPicPr>
            <p:cNvPr id="25" name="Imagen 2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25823">
              <a:off x="4931494" y="5479772"/>
              <a:ext cx="687087" cy="687087"/>
            </a:xfrm>
            <a:prstGeom prst="rect">
              <a:avLst/>
            </a:prstGeom>
          </p:spPr>
        </p:pic>
        <p:pic>
          <p:nvPicPr>
            <p:cNvPr id="26" name="Imagen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4590" y="2224900"/>
              <a:ext cx="2332378" cy="2332378"/>
            </a:xfrm>
            <a:prstGeom prst="rect">
              <a:avLst/>
            </a:prstGeom>
          </p:spPr>
        </p:pic>
        <p:pic>
          <p:nvPicPr>
            <p:cNvPr id="27" name="Imagen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6974" y="2288614"/>
              <a:ext cx="2204950" cy="2204950"/>
            </a:xfrm>
            <a:prstGeom prst="rect">
              <a:avLst/>
            </a:prstGeom>
          </p:spPr>
        </p:pic>
        <p:pic>
          <p:nvPicPr>
            <p:cNvPr id="28" name="Imagen 2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950112">
              <a:off x="3435494" y="5239416"/>
              <a:ext cx="687087" cy="687087"/>
            </a:xfrm>
            <a:prstGeom prst="rect">
              <a:avLst/>
            </a:prstGeom>
          </p:spPr>
        </p:pic>
      </p:grpSp>
      <p:grpSp>
        <p:nvGrpSpPr>
          <p:cNvPr id="31" name="Grupo 30"/>
          <p:cNvGrpSpPr/>
          <p:nvPr/>
        </p:nvGrpSpPr>
        <p:grpSpPr>
          <a:xfrm>
            <a:off x="227327" y="3710457"/>
            <a:ext cx="2954534" cy="2868100"/>
            <a:chOff x="1713000" y="189000"/>
            <a:chExt cx="6480000" cy="6480000"/>
          </a:xfrm>
        </p:grpSpPr>
        <p:grpSp>
          <p:nvGrpSpPr>
            <p:cNvPr id="32" name="Grupo 31"/>
            <p:cNvGrpSpPr/>
            <p:nvPr/>
          </p:nvGrpSpPr>
          <p:grpSpPr>
            <a:xfrm>
              <a:off x="1713000" y="189000"/>
              <a:ext cx="6480000" cy="6480000"/>
              <a:chOff x="1713000" y="189000"/>
              <a:chExt cx="6480000" cy="6480000"/>
            </a:xfrm>
          </p:grpSpPr>
          <p:sp>
            <p:nvSpPr>
              <p:cNvPr id="38" name="Elipse 37"/>
              <p:cNvSpPr/>
              <p:nvPr/>
            </p:nvSpPr>
            <p:spPr>
              <a:xfrm rot="10800000">
                <a:off x="1713000" y="189000"/>
                <a:ext cx="6480000" cy="6480000"/>
              </a:xfrm>
              <a:prstGeom prst="ellipse">
                <a:avLst/>
              </a:prstGeom>
              <a:pattFill prst="smCheck">
                <a:fgClr>
                  <a:srgbClr val="F16F35"/>
                </a:fgClr>
                <a:bgClr>
                  <a:schemeClr val="bg1"/>
                </a:bgClr>
              </a:pattFill>
              <a:ln w="38100">
                <a:solidFill>
                  <a:srgbClr val="E5583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ES"/>
              </a:p>
            </p:txBody>
          </p:sp>
          <p:sp>
            <p:nvSpPr>
              <p:cNvPr id="39" name="Elipse 38"/>
              <p:cNvSpPr/>
              <p:nvPr/>
            </p:nvSpPr>
            <p:spPr>
              <a:xfrm rot="10800000">
                <a:off x="2073000" y="549000"/>
                <a:ext cx="5760000" cy="5760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35000">
                    <a:schemeClr val="accent4">
                      <a:lumMod val="0"/>
                      <a:lumOff val="100000"/>
                    </a:schemeClr>
                  </a:gs>
                  <a:gs pos="100000">
                    <a:schemeClr val="accent4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 w="57150">
                <a:solidFill>
                  <a:srgbClr val="FCC62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ES"/>
              </a:p>
            </p:txBody>
          </p:sp>
        </p:grpSp>
        <p:sp>
          <p:nvSpPr>
            <p:cNvPr id="33" name="CuadroTexto 32"/>
            <p:cNvSpPr txBox="1"/>
            <p:nvPr/>
          </p:nvSpPr>
          <p:spPr>
            <a:xfrm rot="18585815">
              <a:off x="2415969" y="1480037"/>
              <a:ext cx="4066804" cy="3947831"/>
            </a:xfrm>
            <a:prstGeom prst="rect">
              <a:avLst/>
            </a:prstGeom>
            <a:noFill/>
          </p:spPr>
          <p:txBody>
            <a:bodyPr wrap="square" rtlCol="0">
              <a:prstTxWarp prst="textCircle">
                <a:avLst/>
              </a:prstTxWarp>
              <a:spAutoFit/>
            </a:bodyPr>
            <a:lstStyle/>
            <a:p>
              <a:r>
                <a:rPr lang="es-ES" sz="6600" dirty="0" smtClean="0">
                  <a:latin typeface="Broadway" panose="04040905080B02020502" pitchFamily="82" charset="0"/>
                </a:rPr>
                <a:t>Por ser un </a:t>
              </a:r>
              <a:r>
                <a:rPr lang="es-ES" sz="8000" b="1" dirty="0" smtClean="0">
                  <a:solidFill>
                    <a:srgbClr val="92D050"/>
                  </a:solidFill>
                  <a:latin typeface="Cooper Black" panose="0208090404030B020404" pitchFamily="18" charset="0"/>
                </a:rPr>
                <a:t>buen</a:t>
              </a:r>
              <a:r>
                <a:rPr lang="es-ES" sz="6600" dirty="0" smtClean="0">
                  <a:latin typeface="Broadway" panose="04040905080B02020502" pitchFamily="82" charset="0"/>
                </a:rPr>
                <a:t> </a:t>
              </a:r>
              <a:r>
                <a:rPr lang="es-ES" sz="6600" dirty="0" smtClean="0">
                  <a:solidFill>
                    <a:srgbClr val="E5583A"/>
                  </a:solidFill>
                  <a:latin typeface="Broadway" panose="04040905080B02020502" pitchFamily="82" charset="0"/>
                </a:rPr>
                <a:t>compañero</a:t>
              </a:r>
              <a:endParaRPr lang="es-ES" sz="6600" dirty="0">
                <a:solidFill>
                  <a:srgbClr val="E5583A"/>
                </a:solidFill>
                <a:latin typeface="Broadway" panose="04040905080B02020502" pitchFamily="82" charset="0"/>
              </a:endParaRPr>
            </a:p>
          </p:txBody>
        </p:sp>
        <p:pic>
          <p:nvPicPr>
            <p:cNvPr id="34" name="Imagen 3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25823">
              <a:off x="4931494" y="5479772"/>
              <a:ext cx="687087" cy="687087"/>
            </a:xfrm>
            <a:prstGeom prst="rect">
              <a:avLst/>
            </a:prstGeom>
          </p:spPr>
        </p:pic>
        <p:pic>
          <p:nvPicPr>
            <p:cNvPr id="35" name="Imagen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4590" y="2224900"/>
              <a:ext cx="2332378" cy="2332378"/>
            </a:xfrm>
            <a:prstGeom prst="rect">
              <a:avLst/>
            </a:prstGeom>
          </p:spPr>
        </p:pic>
        <p:pic>
          <p:nvPicPr>
            <p:cNvPr id="36" name="Imagen 3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6974" y="2288614"/>
              <a:ext cx="2204950" cy="2204950"/>
            </a:xfrm>
            <a:prstGeom prst="rect">
              <a:avLst/>
            </a:prstGeom>
          </p:spPr>
        </p:pic>
        <p:pic>
          <p:nvPicPr>
            <p:cNvPr id="37" name="Imagen 3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950112">
              <a:off x="3435494" y="5239416"/>
              <a:ext cx="687087" cy="687087"/>
            </a:xfrm>
            <a:prstGeom prst="rect">
              <a:avLst/>
            </a:prstGeom>
          </p:spPr>
        </p:pic>
      </p:grpSp>
      <p:grpSp>
        <p:nvGrpSpPr>
          <p:cNvPr id="40" name="Grupo 39"/>
          <p:cNvGrpSpPr/>
          <p:nvPr/>
        </p:nvGrpSpPr>
        <p:grpSpPr>
          <a:xfrm>
            <a:off x="3353606" y="3725824"/>
            <a:ext cx="2954534" cy="2868100"/>
            <a:chOff x="1713000" y="189000"/>
            <a:chExt cx="6480000" cy="6480000"/>
          </a:xfrm>
        </p:grpSpPr>
        <p:grpSp>
          <p:nvGrpSpPr>
            <p:cNvPr id="41" name="Grupo 40"/>
            <p:cNvGrpSpPr/>
            <p:nvPr/>
          </p:nvGrpSpPr>
          <p:grpSpPr>
            <a:xfrm>
              <a:off x="1713000" y="189000"/>
              <a:ext cx="6480000" cy="6480000"/>
              <a:chOff x="1713000" y="189000"/>
              <a:chExt cx="6480000" cy="6480000"/>
            </a:xfrm>
          </p:grpSpPr>
          <p:sp>
            <p:nvSpPr>
              <p:cNvPr id="47" name="Elipse 46"/>
              <p:cNvSpPr/>
              <p:nvPr/>
            </p:nvSpPr>
            <p:spPr>
              <a:xfrm rot="10800000">
                <a:off x="1713000" y="189000"/>
                <a:ext cx="6480000" cy="6480000"/>
              </a:xfrm>
              <a:prstGeom prst="ellipse">
                <a:avLst/>
              </a:prstGeom>
              <a:pattFill prst="smCheck">
                <a:fgClr>
                  <a:srgbClr val="F16F35"/>
                </a:fgClr>
                <a:bgClr>
                  <a:schemeClr val="bg1"/>
                </a:bgClr>
              </a:pattFill>
              <a:ln w="38100">
                <a:solidFill>
                  <a:srgbClr val="E5583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ES"/>
              </a:p>
            </p:txBody>
          </p:sp>
          <p:sp>
            <p:nvSpPr>
              <p:cNvPr id="48" name="Elipse 47"/>
              <p:cNvSpPr/>
              <p:nvPr/>
            </p:nvSpPr>
            <p:spPr>
              <a:xfrm rot="10800000">
                <a:off x="2073000" y="549000"/>
                <a:ext cx="5760000" cy="5760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35000">
                    <a:schemeClr val="accent4">
                      <a:lumMod val="0"/>
                      <a:lumOff val="100000"/>
                    </a:schemeClr>
                  </a:gs>
                  <a:gs pos="100000">
                    <a:schemeClr val="accent4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 w="57150">
                <a:solidFill>
                  <a:srgbClr val="FCC62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ES"/>
              </a:p>
            </p:txBody>
          </p:sp>
        </p:grpSp>
        <p:sp>
          <p:nvSpPr>
            <p:cNvPr id="42" name="CuadroTexto 41"/>
            <p:cNvSpPr txBox="1"/>
            <p:nvPr/>
          </p:nvSpPr>
          <p:spPr>
            <a:xfrm rot="18585815">
              <a:off x="2415969" y="1480037"/>
              <a:ext cx="4066804" cy="3947831"/>
            </a:xfrm>
            <a:prstGeom prst="rect">
              <a:avLst/>
            </a:prstGeom>
            <a:noFill/>
          </p:spPr>
          <p:txBody>
            <a:bodyPr wrap="square" rtlCol="0">
              <a:prstTxWarp prst="textCircle">
                <a:avLst/>
              </a:prstTxWarp>
              <a:spAutoFit/>
            </a:bodyPr>
            <a:lstStyle/>
            <a:p>
              <a:r>
                <a:rPr lang="es-ES" sz="6600" dirty="0" smtClean="0">
                  <a:latin typeface="Broadway" panose="04040905080B02020502" pitchFamily="82" charset="0"/>
                </a:rPr>
                <a:t>Por ser un </a:t>
              </a:r>
              <a:r>
                <a:rPr lang="es-ES" sz="8000" b="1" dirty="0" smtClean="0">
                  <a:solidFill>
                    <a:srgbClr val="92D050"/>
                  </a:solidFill>
                  <a:latin typeface="Cooper Black" panose="0208090404030B020404" pitchFamily="18" charset="0"/>
                </a:rPr>
                <a:t>buen</a:t>
              </a:r>
              <a:r>
                <a:rPr lang="es-ES" sz="6600" dirty="0" smtClean="0">
                  <a:latin typeface="Broadway" panose="04040905080B02020502" pitchFamily="82" charset="0"/>
                </a:rPr>
                <a:t> </a:t>
              </a:r>
              <a:r>
                <a:rPr lang="es-ES" sz="6600" dirty="0" smtClean="0">
                  <a:solidFill>
                    <a:srgbClr val="E5583A"/>
                  </a:solidFill>
                  <a:latin typeface="Broadway" panose="04040905080B02020502" pitchFamily="82" charset="0"/>
                </a:rPr>
                <a:t>compañero</a:t>
              </a:r>
              <a:endParaRPr lang="es-ES" sz="6600" dirty="0">
                <a:solidFill>
                  <a:srgbClr val="E5583A"/>
                </a:solidFill>
                <a:latin typeface="Broadway" panose="04040905080B02020502" pitchFamily="82" charset="0"/>
              </a:endParaRPr>
            </a:p>
          </p:txBody>
        </p:sp>
        <p:pic>
          <p:nvPicPr>
            <p:cNvPr id="43" name="Imagen 4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25823">
              <a:off x="4931494" y="5479772"/>
              <a:ext cx="687087" cy="687087"/>
            </a:xfrm>
            <a:prstGeom prst="rect">
              <a:avLst/>
            </a:prstGeom>
          </p:spPr>
        </p:pic>
        <p:pic>
          <p:nvPicPr>
            <p:cNvPr id="44" name="Imagen 4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4590" y="2224900"/>
              <a:ext cx="2332378" cy="2332378"/>
            </a:xfrm>
            <a:prstGeom prst="rect">
              <a:avLst/>
            </a:prstGeom>
          </p:spPr>
        </p:pic>
        <p:pic>
          <p:nvPicPr>
            <p:cNvPr id="45" name="Imagen 4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6974" y="2288614"/>
              <a:ext cx="2204950" cy="2204950"/>
            </a:xfrm>
            <a:prstGeom prst="rect">
              <a:avLst/>
            </a:prstGeom>
          </p:spPr>
        </p:pic>
        <p:pic>
          <p:nvPicPr>
            <p:cNvPr id="46" name="Imagen 4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950112">
              <a:off x="3435494" y="5239416"/>
              <a:ext cx="687087" cy="687087"/>
            </a:xfrm>
            <a:prstGeom prst="rect">
              <a:avLst/>
            </a:prstGeom>
          </p:spPr>
        </p:pic>
      </p:grpSp>
      <p:grpSp>
        <p:nvGrpSpPr>
          <p:cNvPr id="49" name="Grupo 48"/>
          <p:cNvGrpSpPr/>
          <p:nvPr/>
        </p:nvGrpSpPr>
        <p:grpSpPr>
          <a:xfrm>
            <a:off x="6567596" y="3710457"/>
            <a:ext cx="2954534" cy="2868100"/>
            <a:chOff x="1713000" y="189000"/>
            <a:chExt cx="6480000" cy="6480000"/>
          </a:xfrm>
        </p:grpSpPr>
        <p:grpSp>
          <p:nvGrpSpPr>
            <p:cNvPr id="50" name="Grupo 49"/>
            <p:cNvGrpSpPr/>
            <p:nvPr/>
          </p:nvGrpSpPr>
          <p:grpSpPr>
            <a:xfrm>
              <a:off x="1713000" y="189000"/>
              <a:ext cx="6480000" cy="6480000"/>
              <a:chOff x="1713000" y="189000"/>
              <a:chExt cx="6480000" cy="6480000"/>
            </a:xfrm>
          </p:grpSpPr>
          <p:sp>
            <p:nvSpPr>
              <p:cNvPr id="56" name="Elipse 55"/>
              <p:cNvSpPr/>
              <p:nvPr/>
            </p:nvSpPr>
            <p:spPr>
              <a:xfrm rot="10800000">
                <a:off x="1713000" y="189000"/>
                <a:ext cx="6480000" cy="6480000"/>
              </a:xfrm>
              <a:prstGeom prst="ellipse">
                <a:avLst/>
              </a:prstGeom>
              <a:pattFill prst="smCheck">
                <a:fgClr>
                  <a:srgbClr val="F16F35"/>
                </a:fgClr>
                <a:bgClr>
                  <a:schemeClr val="bg1"/>
                </a:bgClr>
              </a:pattFill>
              <a:ln w="38100">
                <a:solidFill>
                  <a:srgbClr val="E5583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ES"/>
              </a:p>
            </p:txBody>
          </p:sp>
          <p:sp>
            <p:nvSpPr>
              <p:cNvPr id="57" name="Elipse 56"/>
              <p:cNvSpPr/>
              <p:nvPr/>
            </p:nvSpPr>
            <p:spPr>
              <a:xfrm rot="10800000">
                <a:off x="2073000" y="549000"/>
                <a:ext cx="5760000" cy="5760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35000">
                    <a:schemeClr val="accent4">
                      <a:lumMod val="0"/>
                      <a:lumOff val="100000"/>
                    </a:schemeClr>
                  </a:gs>
                  <a:gs pos="100000">
                    <a:schemeClr val="accent4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 w="57150">
                <a:solidFill>
                  <a:srgbClr val="FCC62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s-ES"/>
              </a:p>
            </p:txBody>
          </p:sp>
        </p:grpSp>
        <p:sp>
          <p:nvSpPr>
            <p:cNvPr id="51" name="CuadroTexto 50"/>
            <p:cNvSpPr txBox="1"/>
            <p:nvPr/>
          </p:nvSpPr>
          <p:spPr>
            <a:xfrm rot="18585815">
              <a:off x="2415969" y="1480037"/>
              <a:ext cx="4066804" cy="3947831"/>
            </a:xfrm>
            <a:prstGeom prst="rect">
              <a:avLst/>
            </a:prstGeom>
            <a:noFill/>
          </p:spPr>
          <p:txBody>
            <a:bodyPr wrap="square" rtlCol="0">
              <a:prstTxWarp prst="textCircle">
                <a:avLst/>
              </a:prstTxWarp>
              <a:spAutoFit/>
            </a:bodyPr>
            <a:lstStyle/>
            <a:p>
              <a:r>
                <a:rPr lang="es-ES" sz="6600" dirty="0" smtClean="0">
                  <a:latin typeface="Broadway" panose="04040905080B02020502" pitchFamily="82" charset="0"/>
                </a:rPr>
                <a:t>Por ser un </a:t>
              </a:r>
              <a:r>
                <a:rPr lang="es-ES" sz="8000" b="1" dirty="0" smtClean="0">
                  <a:solidFill>
                    <a:srgbClr val="92D050"/>
                  </a:solidFill>
                  <a:latin typeface="Cooper Black" panose="0208090404030B020404" pitchFamily="18" charset="0"/>
                </a:rPr>
                <a:t>buen</a:t>
              </a:r>
              <a:r>
                <a:rPr lang="es-ES" sz="6600" dirty="0" smtClean="0">
                  <a:latin typeface="Broadway" panose="04040905080B02020502" pitchFamily="82" charset="0"/>
                </a:rPr>
                <a:t> </a:t>
              </a:r>
              <a:r>
                <a:rPr lang="es-ES" sz="6600" dirty="0" smtClean="0">
                  <a:solidFill>
                    <a:srgbClr val="E5583A"/>
                  </a:solidFill>
                  <a:latin typeface="Broadway" panose="04040905080B02020502" pitchFamily="82" charset="0"/>
                </a:rPr>
                <a:t>compañero</a:t>
              </a:r>
              <a:endParaRPr lang="es-ES" sz="6600" dirty="0">
                <a:solidFill>
                  <a:srgbClr val="E5583A"/>
                </a:solidFill>
                <a:latin typeface="Broadway" panose="04040905080B02020502" pitchFamily="82" charset="0"/>
              </a:endParaRPr>
            </a:p>
          </p:txBody>
        </p:sp>
        <p:pic>
          <p:nvPicPr>
            <p:cNvPr id="52" name="Imagen 5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25823">
              <a:off x="4931494" y="5479772"/>
              <a:ext cx="687087" cy="687087"/>
            </a:xfrm>
            <a:prstGeom prst="rect">
              <a:avLst/>
            </a:prstGeom>
          </p:spPr>
        </p:pic>
        <p:pic>
          <p:nvPicPr>
            <p:cNvPr id="53" name="Imagen 5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4590" y="2224900"/>
              <a:ext cx="2332378" cy="2332378"/>
            </a:xfrm>
            <a:prstGeom prst="rect">
              <a:avLst/>
            </a:prstGeom>
          </p:spPr>
        </p:pic>
        <p:pic>
          <p:nvPicPr>
            <p:cNvPr id="54" name="Imagen 5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6974" y="2288614"/>
              <a:ext cx="2204950" cy="2204950"/>
            </a:xfrm>
            <a:prstGeom prst="rect">
              <a:avLst/>
            </a:prstGeom>
          </p:spPr>
        </p:pic>
        <p:pic>
          <p:nvPicPr>
            <p:cNvPr id="55" name="Imagen 5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950112">
              <a:off x="3435494" y="5239416"/>
              <a:ext cx="687087" cy="6870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595561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35</Words>
  <Application>Microsoft Office PowerPoint</Application>
  <PresentationFormat>A4 (210 x 297 mm)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Broadway</vt:lpstr>
      <vt:lpstr>Calibri</vt:lpstr>
      <vt:lpstr>Calibri Light</vt:lpstr>
      <vt:lpstr>Cooper Black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hanna kwon</dc:creator>
  <cp:lastModifiedBy>hanna kwon</cp:lastModifiedBy>
  <cp:revision>6</cp:revision>
  <dcterms:created xsi:type="dcterms:W3CDTF">2020-06-01T09:25:18Z</dcterms:created>
  <dcterms:modified xsi:type="dcterms:W3CDTF">2020-06-01T10:02:26Z</dcterms:modified>
</cp:coreProperties>
</file>