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DD6"/>
    <a:srgbClr val="FFD579"/>
    <a:srgbClr val="941100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44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00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80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17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92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51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15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36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67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02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60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918B8-1A91-264D-BECC-43C3495FD6AC}" type="datetimeFigureOut">
              <a:rPr lang="es-ES" smtClean="0"/>
              <a:t>1/6/20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A3B6-9F9F-7F43-ACC8-98DAE8C7E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83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D1A37CD8-50B2-B44F-9905-52EBBA500463}"/>
              </a:ext>
            </a:extLst>
          </p:cNvPr>
          <p:cNvSpPr/>
          <p:nvPr/>
        </p:nvSpPr>
        <p:spPr>
          <a:xfrm>
            <a:off x="1713000" y="189000"/>
            <a:ext cx="6480000" cy="648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7E65D759-1716-E24C-97C3-29A3254150B8}"/>
              </a:ext>
            </a:extLst>
          </p:cNvPr>
          <p:cNvSpPr/>
          <p:nvPr/>
        </p:nvSpPr>
        <p:spPr>
          <a:xfrm>
            <a:off x="2253000" y="729000"/>
            <a:ext cx="5400000" cy="5400000"/>
          </a:xfrm>
          <a:prstGeom prst="ellipse">
            <a:avLst/>
          </a:prstGeom>
          <a:solidFill>
            <a:srgbClr val="FFD579"/>
          </a:solidFill>
          <a:ln w="92075" cmpd="thickThin">
            <a:solidFill>
              <a:srgbClr val="73FDD6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263AC1-88EA-2940-B9F8-2E43C139F608}"/>
              </a:ext>
            </a:extLst>
          </p:cNvPr>
          <p:cNvSpPr txBox="1"/>
          <p:nvPr/>
        </p:nvSpPr>
        <p:spPr>
          <a:xfrm rot="466390">
            <a:off x="2771591" y="1150033"/>
            <a:ext cx="4524863" cy="3985972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relaxedInset"/>
            </a:sp3d>
          </a:bodyPr>
          <a:lstStyle/>
          <a:p>
            <a:r>
              <a:rPr lang="es-ES" sz="3600" b="1" dirty="0">
                <a:ln>
                  <a:solidFill>
                    <a:schemeClr val="accent2"/>
                  </a:solidFill>
                </a:ln>
                <a:latin typeface="Phosphate Inline" panose="02000506050000020004" pitchFamily="2" charset="77"/>
                <a:cs typeface="Phosphate Inline" panose="02000506050000020004" pitchFamily="2" charset="77"/>
              </a:rPr>
              <a:t>SUMMER</a:t>
            </a:r>
            <a:r>
              <a:rPr lang="es-ES" sz="3600" b="1" dirty="0">
                <a:ln/>
                <a:latin typeface="Phosphate Inline" panose="02000506050000020004" pitchFamily="2" charset="77"/>
                <a:cs typeface="Phosphate Inline" panose="02000506050000020004" pitchFamily="2" charset="77"/>
              </a:rPr>
              <a:t> </a:t>
            </a:r>
            <a:r>
              <a:rPr lang="es-ES" sz="3600" b="1" dirty="0">
                <a:ln>
                  <a:solidFill>
                    <a:srgbClr val="73FDD6"/>
                  </a:solidFill>
                </a:ln>
                <a:latin typeface="Phosphate Inline" panose="02000506050000020004" pitchFamily="2" charset="77"/>
                <a:cs typeface="Phosphate Inline" panose="02000506050000020004" pitchFamily="2" charset="77"/>
              </a:rPr>
              <a:t>GREAT GAME </a:t>
            </a:r>
            <a:r>
              <a:rPr lang="es-ES" sz="3600" b="1" dirty="0">
                <a:ln>
                  <a:solidFill>
                    <a:srgbClr val="FF7E79"/>
                  </a:solidFill>
                </a:ln>
                <a:latin typeface="Phosphate Inline" panose="02000506050000020004" pitchFamily="2" charset="77"/>
                <a:cs typeface="Phosphate Inline" panose="02000506050000020004" pitchFamily="2" charset="77"/>
              </a:rPr>
              <a:t>WINNER</a:t>
            </a:r>
            <a:r>
              <a:rPr lang="es-ES" sz="3600" b="1" dirty="0">
                <a:ln/>
                <a:latin typeface="Phosphate Inline" panose="02000506050000020004" pitchFamily="2" charset="77"/>
                <a:cs typeface="Phosphate Inline" panose="02000506050000020004" pitchFamily="2" charset="77"/>
              </a:rPr>
              <a:t>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B0725A5-7136-F04B-B38C-5C29B497D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901" y="1689903"/>
            <a:ext cx="3577368" cy="402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4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4</Words>
  <Application>Microsoft Macintosh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Phosphate Inline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</cp:revision>
  <dcterms:created xsi:type="dcterms:W3CDTF">2020-06-01T18:28:33Z</dcterms:created>
  <dcterms:modified xsi:type="dcterms:W3CDTF">2020-06-01T19:03:13Z</dcterms:modified>
</cp:coreProperties>
</file>