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757038" y="202950"/>
            <a:ext cx="6552000" cy="6552728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98064">
            <a:off x="2327987" y="779313"/>
            <a:ext cx="5400000" cy="54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 rot="767245">
            <a:off x="2906158" y="1342458"/>
            <a:ext cx="4243658" cy="4273711"/>
          </a:xfrm>
          <a:prstGeom prst="flowChartAlternateProcess">
            <a:avLst/>
          </a:prstGeom>
          <a:noFill/>
        </p:spPr>
        <p:txBody>
          <a:bodyPr wrap="square" rtlCol="0">
            <a:prstTxWarp prst="textArchUp">
              <a:avLst>
                <a:gd name="adj" fmla="val 5496622"/>
              </a:avLst>
            </a:prstTxWarp>
            <a:spAutoFit/>
          </a:bodyPr>
          <a:lstStyle/>
          <a:p>
            <a:r>
              <a:rPr lang="es-ES" sz="8800" dirty="0" smtClean="0"/>
              <a:t>A la </a:t>
            </a:r>
            <a:r>
              <a:rPr lang="es-ES" sz="8800" b="1" dirty="0" smtClean="0">
                <a:solidFill>
                  <a:srgbClr val="FF0066"/>
                </a:solidFill>
                <a:latin typeface="Bradley Hand ITC" pitchFamily="66" charset="0"/>
              </a:rPr>
              <a:t>sonrisa</a:t>
            </a:r>
            <a:r>
              <a:rPr lang="es-ES" sz="8800" dirty="0" smtClean="0"/>
              <a:t> más </a:t>
            </a:r>
            <a:r>
              <a:rPr lang="es-ES" sz="7200" b="1" dirty="0" smtClean="0">
                <a:solidFill>
                  <a:srgbClr val="00B050"/>
                </a:solidFill>
                <a:latin typeface="Castellar" pitchFamily="18" charset="0"/>
              </a:rPr>
              <a:t>bonita</a:t>
            </a:r>
            <a:endParaRPr lang="es-ES" sz="7200" b="1" dirty="0">
              <a:solidFill>
                <a:srgbClr val="00B050"/>
              </a:solidFill>
              <a:latin typeface="Castellar" pitchFamily="18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781" y="2636912"/>
            <a:ext cx="1356291" cy="15169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5282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874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</Words>
  <Application>Microsoft Office PowerPoint</Application>
  <PresentationFormat>A4 (210 x 297 mm)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Yolanda</dc:creator>
  <cp:lastModifiedBy>Yolanda</cp:lastModifiedBy>
  <cp:revision>5</cp:revision>
  <dcterms:created xsi:type="dcterms:W3CDTF">2020-06-01T16:24:15Z</dcterms:created>
  <dcterms:modified xsi:type="dcterms:W3CDTF">2020-06-01T17:20:15Z</dcterms:modified>
</cp:coreProperties>
</file>