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>
        <p:scale>
          <a:sx n="50" d="100"/>
          <a:sy n="50" d="100"/>
        </p:scale>
        <p:origin x="-1158" y="-52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BD64-211F-49D2-9AC2-293A0DDE04A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7838-B80C-44AB-959E-683E95CD09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BD64-211F-49D2-9AC2-293A0DDE04A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7838-B80C-44AB-959E-683E95CD09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BD64-211F-49D2-9AC2-293A0DDE04A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7838-B80C-44AB-959E-683E95CD09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BD64-211F-49D2-9AC2-293A0DDE04A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7838-B80C-44AB-959E-683E95CD09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BD64-211F-49D2-9AC2-293A0DDE04A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7838-B80C-44AB-959E-683E95CD09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BD64-211F-49D2-9AC2-293A0DDE04A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7838-B80C-44AB-959E-683E95CD09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BD64-211F-49D2-9AC2-293A0DDE04A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7838-B80C-44AB-959E-683E95CD09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BD64-211F-49D2-9AC2-293A0DDE04A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7838-B80C-44AB-959E-683E95CD09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BD64-211F-49D2-9AC2-293A0DDE04A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7838-B80C-44AB-959E-683E95CD09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BD64-211F-49D2-9AC2-293A0DDE04A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7838-B80C-44AB-959E-683E95CD09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BD64-211F-49D2-9AC2-293A0DDE04A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7838-B80C-44AB-959E-683E95CD09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BBD64-211F-49D2-9AC2-293A0DDE04A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27838-B80C-44AB-959E-683E95CD095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713000" y="189000"/>
            <a:ext cx="6480000" cy="648000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76200">
                <a:noFill/>
              </a:ln>
            </a:endParaRPr>
          </a:p>
        </p:txBody>
      </p:sp>
      <p:sp>
        <p:nvSpPr>
          <p:cNvPr id="6" name="5 Elipse"/>
          <p:cNvSpPr/>
          <p:nvPr/>
        </p:nvSpPr>
        <p:spPr>
          <a:xfrm>
            <a:off x="2253000" y="729000"/>
            <a:ext cx="5400000" cy="54000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n w="76200">
                <a:noFill/>
              </a:ln>
            </a:endParaRPr>
          </a:p>
        </p:txBody>
      </p:sp>
      <p:sp>
        <p:nvSpPr>
          <p:cNvPr id="7" name="6 CuadroTexto"/>
          <p:cNvSpPr txBox="1"/>
          <p:nvPr/>
        </p:nvSpPr>
        <p:spPr>
          <a:xfrm rot="20964503">
            <a:off x="2563581" y="1185824"/>
            <a:ext cx="4778837" cy="448635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r>
              <a:rPr lang="es-ES" sz="4000" b="1" dirty="0" smtClean="0">
                <a:latin typeface="Arial Rounded MT Bold" pitchFamily="34" charset="0"/>
              </a:rPr>
              <a:t>Por ser tan </a:t>
            </a:r>
            <a:r>
              <a:rPr lang="es-E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Rounded MT Bold" pitchFamily="34" charset="0"/>
                <a:ea typeface="Gungsuh" pitchFamily="18" charset="-127"/>
              </a:rPr>
              <a:t>creativa</a:t>
            </a:r>
            <a:r>
              <a:rPr lang="es-ES" sz="4000" dirty="0" smtClean="0">
                <a:latin typeface="Arial Rounded MT Bold" pitchFamily="34" charset="0"/>
              </a:rPr>
              <a:t> </a:t>
            </a:r>
            <a:r>
              <a:rPr lang="es-ES" sz="4000" b="1" dirty="0" smtClean="0">
                <a:latin typeface="Arial Rounded MT Bold" pitchFamily="34" charset="0"/>
              </a:rPr>
              <a:t>y</a:t>
            </a:r>
            <a:r>
              <a:rPr lang="es-ES" sz="4000" dirty="0" smtClean="0">
                <a:latin typeface="Arial Rounded MT Bold" pitchFamily="34" charset="0"/>
              </a:rPr>
              <a:t> </a:t>
            </a:r>
            <a:r>
              <a:rPr lang="es-ES" sz="4000" b="1" dirty="0" smtClean="0">
                <a:ln w="18000">
                  <a:solidFill>
                    <a:schemeClr val="accent5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Rounded MT Bold" pitchFamily="34" charset="0"/>
                <a:ea typeface="Gungsuh" pitchFamily="18" charset="-127"/>
              </a:rPr>
              <a:t>trabajadora</a:t>
            </a:r>
            <a:endParaRPr lang="es-ES" sz="4000" b="1" dirty="0">
              <a:ln w="18000">
                <a:solidFill>
                  <a:schemeClr val="accent5"/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Rounded MT Bold" pitchFamily="34" charset="0"/>
              <a:ea typeface="Gungsuh" pitchFamily="18" charset="-127"/>
            </a:endParaRPr>
          </a:p>
        </p:txBody>
      </p:sp>
      <p:pic>
        <p:nvPicPr>
          <p:cNvPr id="9" name="8 Imagen" descr="arte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36776" y="2348880"/>
            <a:ext cx="1800200" cy="1800200"/>
          </a:xfrm>
          <a:prstGeom prst="rect">
            <a:avLst/>
          </a:prstGeom>
        </p:spPr>
      </p:pic>
      <p:pic>
        <p:nvPicPr>
          <p:cNvPr id="10" name="9 Imagen" descr="hardwork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69024" y="3284984"/>
            <a:ext cx="1821803" cy="1584176"/>
          </a:xfrm>
          <a:prstGeom prst="rect">
            <a:avLst/>
          </a:prstGeom>
          <a:solidFill>
            <a:schemeClr val="accent1">
              <a:tint val="66000"/>
              <a:satMod val="160000"/>
            </a:schemeClr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silvia</dc:creator>
  <cp:lastModifiedBy>silvia</cp:lastModifiedBy>
  <cp:revision>6</cp:revision>
  <dcterms:created xsi:type="dcterms:W3CDTF">2020-06-02T15:11:19Z</dcterms:created>
  <dcterms:modified xsi:type="dcterms:W3CDTF">2020-06-02T16:01:29Z</dcterms:modified>
</cp:coreProperties>
</file>