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480175" cy="6480175"/>
  <p:notesSz cx="6858000" cy="9144000"/>
  <p:defaultTextStyle>
    <a:defPPr>
      <a:defRPr lang="es-ES"/>
    </a:defPPr>
    <a:lvl1pPr marL="0" algn="l" defTabSz="622066" rtl="0" eaLnBrk="1" latinLnBrk="0" hangingPunct="1">
      <a:defRPr sz="1225" kern="1200">
        <a:solidFill>
          <a:schemeClr val="tx1"/>
        </a:solidFill>
        <a:latin typeface="+mn-lt"/>
        <a:ea typeface="+mn-ea"/>
        <a:cs typeface="+mn-cs"/>
      </a:defRPr>
    </a:lvl1pPr>
    <a:lvl2pPr marL="311033" algn="l" defTabSz="622066" rtl="0" eaLnBrk="1" latinLnBrk="0" hangingPunct="1">
      <a:defRPr sz="1225" kern="1200">
        <a:solidFill>
          <a:schemeClr val="tx1"/>
        </a:solidFill>
        <a:latin typeface="+mn-lt"/>
        <a:ea typeface="+mn-ea"/>
        <a:cs typeface="+mn-cs"/>
      </a:defRPr>
    </a:lvl2pPr>
    <a:lvl3pPr marL="622066" algn="l" defTabSz="622066" rtl="0" eaLnBrk="1" latinLnBrk="0" hangingPunct="1">
      <a:defRPr sz="1225" kern="1200">
        <a:solidFill>
          <a:schemeClr val="tx1"/>
        </a:solidFill>
        <a:latin typeface="+mn-lt"/>
        <a:ea typeface="+mn-ea"/>
        <a:cs typeface="+mn-cs"/>
      </a:defRPr>
    </a:lvl3pPr>
    <a:lvl4pPr marL="933099" algn="l" defTabSz="622066" rtl="0" eaLnBrk="1" latinLnBrk="0" hangingPunct="1">
      <a:defRPr sz="1225" kern="1200">
        <a:solidFill>
          <a:schemeClr val="tx1"/>
        </a:solidFill>
        <a:latin typeface="+mn-lt"/>
        <a:ea typeface="+mn-ea"/>
        <a:cs typeface="+mn-cs"/>
      </a:defRPr>
    </a:lvl4pPr>
    <a:lvl5pPr marL="1244133" algn="l" defTabSz="622066" rtl="0" eaLnBrk="1" latinLnBrk="0" hangingPunct="1">
      <a:defRPr sz="1225" kern="1200">
        <a:solidFill>
          <a:schemeClr val="tx1"/>
        </a:solidFill>
        <a:latin typeface="+mn-lt"/>
        <a:ea typeface="+mn-ea"/>
        <a:cs typeface="+mn-cs"/>
      </a:defRPr>
    </a:lvl5pPr>
    <a:lvl6pPr marL="1555166" algn="l" defTabSz="622066" rtl="0" eaLnBrk="1" latinLnBrk="0" hangingPunct="1">
      <a:defRPr sz="1225" kern="1200">
        <a:solidFill>
          <a:schemeClr val="tx1"/>
        </a:solidFill>
        <a:latin typeface="+mn-lt"/>
        <a:ea typeface="+mn-ea"/>
        <a:cs typeface="+mn-cs"/>
      </a:defRPr>
    </a:lvl6pPr>
    <a:lvl7pPr marL="1866199" algn="l" defTabSz="622066" rtl="0" eaLnBrk="1" latinLnBrk="0" hangingPunct="1">
      <a:defRPr sz="1225" kern="1200">
        <a:solidFill>
          <a:schemeClr val="tx1"/>
        </a:solidFill>
        <a:latin typeface="+mn-lt"/>
        <a:ea typeface="+mn-ea"/>
        <a:cs typeface="+mn-cs"/>
      </a:defRPr>
    </a:lvl7pPr>
    <a:lvl8pPr marL="2177232" algn="l" defTabSz="622066" rtl="0" eaLnBrk="1" latinLnBrk="0" hangingPunct="1">
      <a:defRPr sz="1225" kern="1200">
        <a:solidFill>
          <a:schemeClr val="tx1"/>
        </a:solidFill>
        <a:latin typeface="+mn-lt"/>
        <a:ea typeface="+mn-ea"/>
        <a:cs typeface="+mn-cs"/>
      </a:defRPr>
    </a:lvl8pPr>
    <a:lvl9pPr marL="2488265" algn="l" defTabSz="622066" rtl="0" eaLnBrk="1" latinLnBrk="0" hangingPunct="1">
      <a:defRPr sz="1225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82" d="100"/>
          <a:sy n="82" d="100"/>
        </p:scale>
        <p:origin x="78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6013" y="1060529"/>
            <a:ext cx="5508149" cy="2256061"/>
          </a:xfrm>
        </p:spPr>
        <p:txBody>
          <a:bodyPr anchor="b"/>
          <a:lstStyle>
            <a:lvl1pPr algn="ctr">
              <a:defRPr sz="4252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22" y="3403592"/>
            <a:ext cx="4860131" cy="1564542"/>
          </a:xfrm>
        </p:spPr>
        <p:txBody>
          <a:bodyPr/>
          <a:lstStyle>
            <a:lvl1pPr marL="0" indent="0" algn="ctr">
              <a:buNone/>
              <a:defRPr sz="1701"/>
            </a:lvl1pPr>
            <a:lvl2pPr marL="324018" indent="0" algn="ctr">
              <a:buNone/>
              <a:defRPr sz="1417"/>
            </a:lvl2pPr>
            <a:lvl3pPr marL="648035" indent="0" algn="ctr">
              <a:buNone/>
              <a:defRPr sz="1276"/>
            </a:lvl3pPr>
            <a:lvl4pPr marL="972053" indent="0" algn="ctr">
              <a:buNone/>
              <a:defRPr sz="1134"/>
            </a:lvl4pPr>
            <a:lvl5pPr marL="1296071" indent="0" algn="ctr">
              <a:buNone/>
              <a:defRPr sz="1134"/>
            </a:lvl5pPr>
            <a:lvl6pPr marL="1620088" indent="0" algn="ctr">
              <a:buNone/>
              <a:defRPr sz="1134"/>
            </a:lvl6pPr>
            <a:lvl7pPr marL="1944106" indent="0" algn="ctr">
              <a:buNone/>
              <a:defRPr sz="1134"/>
            </a:lvl7pPr>
            <a:lvl8pPr marL="2268123" indent="0" algn="ctr">
              <a:buNone/>
              <a:defRPr sz="1134"/>
            </a:lvl8pPr>
            <a:lvl9pPr marL="2592141" indent="0" algn="ctr">
              <a:buNone/>
              <a:defRPr sz="1134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12588-9A3F-47B9-AC7B-960C88A66819}" type="datetimeFigureOut">
              <a:rPr lang="es-ES" smtClean="0"/>
              <a:t>06/06/2020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9E0C7-966D-4533-9A05-62062C634B7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775939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12588-9A3F-47B9-AC7B-960C88A66819}" type="datetimeFigureOut">
              <a:rPr lang="es-ES" smtClean="0"/>
              <a:t>06/06/2020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9E0C7-966D-4533-9A05-62062C634B7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1329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37375" y="345009"/>
            <a:ext cx="1397288" cy="5491649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5512" y="345009"/>
            <a:ext cx="4110861" cy="5491649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12588-9A3F-47B9-AC7B-960C88A66819}" type="datetimeFigureOut">
              <a:rPr lang="es-ES" smtClean="0"/>
              <a:t>06/06/2020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9E0C7-966D-4533-9A05-62062C634B7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4435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12588-9A3F-47B9-AC7B-960C88A66819}" type="datetimeFigureOut">
              <a:rPr lang="es-ES" smtClean="0"/>
              <a:t>06/06/2020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9E0C7-966D-4533-9A05-62062C634B7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9832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2137" y="1615546"/>
            <a:ext cx="5589151" cy="2695572"/>
          </a:xfrm>
        </p:spPr>
        <p:txBody>
          <a:bodyPr anchor="b"/>
          <a:lstStyle>
            <a:lvl1pPr>
              <a:defRPr sz="4252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2137" y="4336619"/>
            <a:ext cx="5589151" cy="1417538"/>
          </a:xfrm>
        </p:spPr>
        <p:txBody>
          <a:bodyPr/>
          <a:lstStyle>
            <a:lvl1pPr marL="0" indent="0">
              <a:buNone/>
              <a:defRPr sz="1701">
                <a:solidFill>
                  <a:schemeClr val="tx1"/>
                </a:solidFill>
              </a:defRPr>
            </a:lvl1pPr>
            <a:lvl2pPr marL="324018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2pPr>
            <a:lvl3pPr marL="648035" indent="0">
              <a:buNone/>
              <a:defRPr sz="1276">
                <a:solidFill>
                  <a:schemeClr val="tx1">
                    <a:tint val="75000"/>
                  </a:schemeClr>
                </a:solidFill>
              </a:defRPr>
            </a:lvl3pPr>
            <a:lvl4pPr marL="972053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4pPr>
            <a:lvl5pPr marL="1296071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5pPr>
            <a:lvl6pPr marL="1620088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6pPr>
            <a:lvl7pPr marL="1944106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7pPr>
            <a:lvl8pPr marL="2268123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8pPr>
            <a:lvl9pPr marL="2592141" indent="0">
              <a:buNone/>
              <a:defRPr sz="113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12588-9A3F-47B9-AC7B-960C88A66819}" type="datetimeFigureOut">
              <a:rPr lang="es-ES" smtClean="0"/>
              <a:t>06/06/2020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9E0C7-966D-4533-9A05-62062C634B7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6693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5512" y="1725046"/>
            <a:ext cx="2754074" cy="411161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80589" y="1725046"/>
            <a:ext cx="2754074" cy="411161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12588-9A3F-47B9-AC7B-960C88A66819}" type="datetimeFigureOut">
              <a:rPr lang="es-ES" smtClean="0"/>
              <a:t>06/06/2020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9E0C7-966D-4533-9A05-62062C634B7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359850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345011"/>
            <a:ext cx="5589151" cy="125253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6357" y="1588543"/>
            <a:ext cx="2741417" cy="778521"/>
          </a:xfrm>
        </p:spPr>
        <p:txBody>
          <a:bodyPr anchor="b"/>
          <a:lstStyle>
            <a:lvl1pPr marL="0" indent="0">
              <a:buNone/>
              <a:defRPr sz="1701" b="1"/>
            </a:lvl1pPr>
            <a:lvl2pPr marL="324018" indent="0">
              <a:buNone/>
              <a:defRPr sz="1417" b="1"/>
            </a:lvl2pPr>
            <a:lvl3pPr marL="648035" indent="0">
              <a:buNone/>
              <a:defRPr sz="1276" b="1"/>
            </a:lvl3pPr>
            <a:lvl4pPr marL="972053" indent="0">
              <a:buNone/>
              <a:defRPr sz="1134" b="1"/>
            </a:lvl4pPr>
            <a:lvl5pPr marL="1296071" indent="0">
              <a:buNone/>
              <a:defRPr sz="1134" b="1"/>
            </a:lvl5pPr>
            <a:lvl6pPr marL="1620088" indent="0">
              <a:buNone/>
              <a:defRPr sz="1134" b="1"/>
            </a:lvl6pPr>
            <a:lvl7pPr marL="1944106" indent="0">
              <a:buNone/>
              <a:defRPr sz="1134" b="1"/>
            </a:lvl7pPr>
            <a:lvl8pPr marL="2268123" indent="0">
              <a:buNone/>
              <a:defRPr sz="1134" b="1"/>
            </a:lvl8pPr>
            <a:lvl9pPr marL="2592141" indent="0">
              <a:buNone/>
              <a:defRPr sz="1134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6357" y="2367064"/>
            <a:ext cx="2741417" cy="348159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80589" y="1588543"/>
            <a:ext cx="2754918" cy="778521"/>
          </a:xfrm>
        </p:spPr>
        <p:txBody>
          <a:bodyPr anchor="b"/>
          <a:lstStyle>
            <a:lvl1pPr marL="0" indent="0">
              <a:buNone/>
              <a:defRPr sz="1701" b="1"/>
            </a:lvl1pPr>
            <a:lvl2pPr marL="324018" indent="0">
              <a:buNone/>
              <a:defRPr sz="1417" b="1"/>
            </a:lvl2pPr>
            <a:lvl3pPr marL="648035" indent="0">
              <a:buNone/>
              <a:defRPr sz="1276" b="1"/>
            </a:lvl3pPr>
            <a:lvl4pPr marL="972053" indent="0">
              <a:buNone/>
              <a:defRPr sz="1134" b="1"/>
            </a:lvl4pPr>
            <a:lvl5pPr marL="1296071" indent="0">
              <a:buNone/>
              <a:defRPr sz="1134" b="1"/>
            </a:lvl5pPr>
            <a:lvl6pPr marL="1620088" indent="0">
              <a:buNone/>
              <a:defRPr sz="1134" b="1"/>
            </a:lvl6pPr>
            <a:lvl7pPr marL="1944106" indent="0">
              <a:buNone/>
              <a:defRPr sz="1134" b="1"/>
            </a:lvl7pPr>
            <a:lvl8pPr marL="2268123" indent="0">
              <a:buNone/>
              <a:defRPr sz="1134" b="1"/>
            </a:lvl8pPr>
            <a:lvl9pPr marL="2592141" indent="0">
              <a:buNone/>
              <a:defRPr sz="1134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80589" y="2367064"/>
            <a:ext cx="2754918" cy="3481594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12588-9A3F-47B9-AC7B-960C88A66819}" type="datetimeFigureOut">
              <a:rPr lang="es-ES" smtClean="0"/>
              <a:t>06/06/2020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9E0C7-966D-4533-9A05-62062C634B7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0561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12588-9A3F-47B9-AC7B-960C88A66819}" type="datetimeFigureOut">
              <a:rPr lang="es-ES" smtClean="0"/>
              <a:t>06/06/2020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9E0C7-966D-4533-9A05-62062C634B7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37210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12588-9A3F-47B9-AC7B-960C88A66819}" type="datetimeFigureOut">
              <a:rPr lang="es-ES" smtClean="0"/>
              <a:t>06/06/2020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9E0C7-966D-4533-9A05-62062C634B7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847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432012"/>
            <a:ext cx="2090025" cy="1512041"/>
          </a:xfrm>
        </p:spPr>
        <p:txBody>
          <a:bodyPr anchor="b"/>
          <a:lstStyle>
            <a:lvl1pPr>
              <a:defRPr sz="2268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4918" y="933027"/>
            <a:ext cx="3280589" cy="4605124"/>
          </a:xfrm>
        </p:spPr>
        <p:txBody>
          <a:bodyPr/>
          <a:lstStyle>
            <a:lvl1pPr>
              <a:defRPr sz="2268"/>
            </a:lvl1pPr>
            <a:lvl2pPr>
              <a:defRPr sz="1984"/>
            </a:lvl2pPr>
            <a:lvl3pPr>
              <a:defRPr sz="1701"/>
            </a:lvl3pPr>
            <a:lvl4pPr>
              <a:defRPr sz="1417"/>
            </a:lvl4pPr>
            <a:lvl5pPr>
              <a:defRPr sz="1417"/>
            </a:lvl5pPr>
            <a:lvl6pPr>
              <a:defRPr sz="1417"/>
            </a:lvl6pPr>
            <a:lvl7pPr>
              <a:defRPr sz="1417"/>
            </a:lvl7pPr>
            <a:lvl8pPr>
              <a:defRPr sz="1417"/>
            </a:lvl8pPr>
            <a:lvl9pPr>
              <a:defRPr sz="1417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6356" y="1944052"/>
            <a:ext cx="2090025" cy="3601598"/>
          </a:xfrm>
        </p:spPr>
        <p:txBody>
          <a:bodyPr/>
          <a:lstStyle>
            <a:lvl1pPr marL="0" indent="0">
              <a:buNone/>
              <a:defRPr sz="1134"/>
            </a:lvl1pPr>
            <a:lvl2pPr marL="324018" indent="0">
              <a:buNone/>
              <a:defRPr sz="992"/>
            </a:lvl2pPr>
            <a:lvl3pPr marL="648035" indent="0">
              <a:buNone/>
              <a:defRPr sz="850"/>
            </a:lvl3pPr>
            <a:lvl4pPr marL="972053" indent="0">
              <a:buNone/>
              <a:defRPr sz="709"/>
            </a:lvl4pPr>
            <a:lvl5pPr marL="1296071" indent="0">
              <a:buNone/>
              <a:defRPr sz="709"/>
            </a:lvl5pPr>
            <a:lvl6pPr marL="1620088" indent="0">
              <a:buNone/>
              <a:defRPr sz="709"/>
            </a:lvl6pPr>
            <a:lvl7pPr marL="1944106" indent="0">
              <a:buNone/>
              <a:defRPr sz="709"/>
            </a:lvl7pPr>
            <a:lvl8pPr marL="2268123" indent="0">
              <a:buNone/>
              <a:defRPr sz="709"/>
            </a:lvl8pPr>
            <a:lvl9pPr marL="2592141" indent="0">
              <a:buNone/>
              <a:defRPr sz="709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12588-9A3F-47B9-AC7B-960C88A66819}" type="datetimeFigureOut">
              <a:rPr lang="es-ES" smtClean="0"/>
              <a:t>06/06/2020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9E0C7-966D-4533-9A05-62062C634B7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4219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356" y="432012"/>
            <a:ext cx="2090025" cy="1512041"/>
          </a:xfrm>
        </p:spPr>
        <p:txBody>
          <a:bodyPr anchor="b"/>
          <a:lstStyle>
            <a:lvl1pPr>
              <a:defRPr sz="2268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754918" y="933027"/>
            <a:ext cx="3280589" cy="4605124"/>
          </a:xfrm>
        </p:spPr>
        <p:txBody>
          <a:bodyPr anchor="t"/>
          <a:lstStyle>
            <a:lvl1pPr marL="0" indent="0">
              <a:buNone/>
              <a:defRPr sz="2268"/>
            </a:lvl1pPr>
            <a:lvl2pPr marL="324018" indent="0">
              <a:buNone/>
              <a:defRPr sz="1984"/>
            </a:lvl2pPr>
            <a:lvl3pPr marL="648035" indent="0">
              <a:buNone/>
              <a:defRPr sz="1701"/>
            </a:lvl3pPr>
            <a:lvl4pPr marL="972053" indent="0">
              <a:buNone/>
              <a:defRPr sz="1417"/>
            </a:lvl4pPr>
            <a:lvl5pPr marL="1296071" indent="0">
              <a:buNone/>
              <a:defRPr sz="1417"/>
            </a:lvl5pPr>
            <a:lvl6pPr marL="1620088" indent="0">
              <a:buNone/>
              <a:defRPr sz="1417"/>
            </a:lvl6pPr>
            <a:lvl7pPr marL="1944106" indent="0">
              <a:buNone/>
              <a:defRPr sz="1417"/>
            </a:lvl7pPr>
            <a:lvl8pPr marL="2268123" indent="0">
              <a:buNone/>
              <a:defRPr sz="1417"/>
            </a:lvl8pPr>
            <a:lvl9pPr marL="2592141" indent="0">
              <a:buNone/>
              <a:defRPr sz="1417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46356" y="1944052"/>
            <a:ext cx="2090025" cy="3601598"/>
          </a:xfrm>
        </p:spPr>
        <p:txBody>
          <a:bodyPr/>
          <a:lstStyle>
            <a:lvl1pPr marL="0" indent="0">
              <a:buNone/>
              <a:defRPr sz="1134"/>
            </a:lvl1pPr>
            <a:lvl2pPr marL="324018" indent="0">
              <a:buNone/>
              <a:defRPr sz="992"/>
            </a:lvl2pPr>
            <a:lvl3pPr marL="648035" indent="0">
              <a:buNone/>
              <a:defRPr sz="850"/>
            </a:lvl3pPr>
            <a:lvl4pPr marL="972053" indent="0">
              <a:buNone/>
              <a:defRPr sz="709"/>
            </a:lvl4pPr>
            <a:lvl5pPr marL="1296071" indent="0">
              <a:buNone/>
              <a:defRPr sz="709"/>
            </a:lvl5pPr>
            <a:lvl6pPr marL="1620088" indent="0">
              <a:buNone/>
              <a:defRPr sz="709"/>
            </a:lvl6pPr>
            <a:lvl7pPr marL="1944106" indent="0">
              <a:buNone/>
              <a:defRPr sz="709"/>
            </a:lvl7pPr>
            <a:lvl8pPr marL="2268123" indent="0">
              <a:buNone/>
              <a:defRPr sz="709"/>
            </a:lvl8pPr>
            <a:lvl9pPr marL="2592141" indent="0">
              <a:buNone/>
              <a:defRPr sz="709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312588-9A3F-47B9-AC7B-960C88A66819}" type="datetimeFigureOut">
              <a:rPr lang="es-ES" smtClean="0"/>
              <a:t>06/06/2020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9E0C7-966D-4533-9A05-62062C634B7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5873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5512" y="345011"/>
            <a:ext cx="5589151" cy="125253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5512" y="1725046"/>
            <a:ext cx="5589151" cy="41116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5512" y="6006164"/>
            <a:ext cx="1458039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12588-9A3F-47B9-AC7B-960C88A66819}" type="datetimeFigureOut">
              <a:rPr lang="es-ES" smtClean="0"/>
              <a:t>06/06/2020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46558" y="6006164"/>
            <a:ext cx="2187059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6624" y="6006164"/>
            <a:ext cx="1458039" cy="34500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9E0C7-966D-4533-9A05-62062C634B7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7484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48035" rtl="0" eaLnBrk="1" latinLnBrk="0" hangingPunct="1">
        <a:lnSpc>
          <a:spcPct val="90000"/>
        </a:lnSpc>
        <a:spcBef>
          <a:spcPct val="0"/>
        </a:spcBef>
        <a:buNone/>
        <a:defRPr sz="311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2009" indent="-162009" algn="l" defTabSz="648035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486026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701" kern="1200">
          <a:solidFill>
            <a:schemeClr val="tx1"/>
          </a:solidFill>
          <a:latin typeface="+mn-lt"/>
          <a:ea typeface="+mn-ea"/>
          <a:cs typeface="+mn-cs"/>
        </a:defRPr>
      </a:lvl2pPr>
      <a:lvl3pPr marL="810044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134062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4pPr>
      <a:lvl5pPr marL="1458079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5pPr>
      <a:lvl6pPr marL="1782097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6pPr>
      <a:lvl7pPr marL="2106115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7pPr>
      <a:lvl8pPr marL="2430132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8pPr>
      <a:lvl9pPr marL="2754150" indent="-162009" algn="l" defTabSz="648035" rtl="0" eaLnBrk="1" latinLnBrk="0" hangingPunct="1">
        <a:lnSpc>
          <a:spcPct val="90000"/>
        </a:lnSpc>
        <a:spcBef>
          <a:spcPts val="354"/>
        </a:spcBef>
        <a:buFont typeface="Arial" panose="020B0604020202020204" pitchFamily="34" charset="0"/>
        <a:buChar char="•"/>
        <a:defRPr sz="12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1pPr>
      <a:lvl2pPr marL="324018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2pPr>
      <a:lvl3pPr marL="648035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3pPr>
      <a:lvl4pPr marL="972053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4pPr>
      <a:lvl5pPr marL="1296071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5pPr>
      <a:lvl6pPr marL="1620088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6pPr>
      <a:lvl7pPr marL="1944106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7pPr>
      <a:lvl8pPr marL="2268123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8pPr>
      <a:lvl9pPr marL="2592141" algn="l" defTabSz="648035" rtl="0" eaLnBrk="1" latinLnBrk="0" hangingPunct="1">
        <a:defRPr sz="12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nillo 3"/>
          <p:cNvSpPr/>
          <p:nvPr/>
        </p:nvSpPr>
        <p:spPr>
          <a:xfrm>
            <a:off x="1148862" y="797169"/>
            <a:ext cx="4689230" cy="4794739"/>
          </a:xfrm>
          <a:prstGeom prst="donut">
            <a:avLst/>
          </a:prstGeom>
          <a:pattFill prst="wdDnDiag">
            <a:fgClr>
              <a:srgbClr val="0070C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rgbClr val="00B0F0"/>
              </a:solidFill>
            </a:endParaRPr>
          </a:p>
        </p:txBody>
      </p:sp>
      <p:sp>
        <p:nvSpPr>
          <p:cNvPr id="5" name="Anillo 4"/>
          <p:cNvSpPr/>
          <p:nvPr/>
        </p:nvSpPr>
        <p:spPr>
          <a:xfrm>
            <a:off x="1529861" y="1178169"/>
            <a:ext cx="3927232" cy="4032738"/>
          </a:xfrm>
          <a:prstGeom prst="donu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  <p:sp>
        <p:nvSpPr>
          <p:cNvPr id="6" name="Elipse 5"/>
          <p:cNvSpPr/>
          <p:nvPr/>
        </p:nvSpPr>
        <p:spPr>
          <a:xfrm>
            <a:off x="1699846" y="1371599"/>
            <a:ext cx="3587262" cy="36458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Rectángulo 6"/>
          <p:cNvSpPr/>
          <p:nvPr/>
        </p:nvSpPr>
        <p:spPr>
          <a:xfrm>
            <a:off x="1739341" y="2233270"/>
            <a:ext cx="3547767" cy="1922533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Down">
              <a:avLst/>
            </a:prstTxWarp>
            <a:spAutoFit/>
          </a:bodyPr>
          <a:lstStyle/>
          <a:p>
            <a:pPr algn="ctr"/>
            <a:r>
              <a:rPr lang="es-ES" sz="5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Adiós pañal</a:t>
            </a:r>
            <a:endParaRPr lang="es-ES" sz="5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Cinta hacia abajo 7"/>
          <p:cNvSpPr/>
          <p:nvPr/>
        </p:nvSpPr>
        <p:spPr>
          <a:xfrm>
            <a:off x="1148862" y="4437249"/>
            <a:ext cx="4900244" cy="671120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8897" y="2130732"/>
            <a:ext cx="1729160" cy="1729160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2317845" y="4333024"/>
            <a:ext cx="239075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8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Candy Round BTN" panose="020F0604020102040306" pitchFamily="34" charset="0"/>
                <a:ea typeface="Gaegu" pitchFamily="2" charset="0"/>
              </a:rPr>
              <a:t>María</a:t>
            </a:r>
            <a:r>
              <a:rPr lang="es-ES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endParaRPr lang="es-E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6867364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</TotalTime>
  <Words>3</Words>
  <Application>Microsoft Office PowerPoint</Application>
  <PresentationFormat>Personalizado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Candy Round BTN</vt:lpstr>
      <vt:lpstr>Gaegu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acer</dc:creator>
  <cp:lastModifiedBy>acer</cp:lastModifiedBy>
  <cp:revision>2</cp:revision>
  <dcterms:created xsi:type="dcterms:W3CDTF">2020-06-06T11:49:50Z</dcterms:created>
  <dcterms:modified xsi:type="dcterms:W3CDTF">2020-06-06T11:57:51Z</dcterms:modified>
</cp:coreProperties>
</file>