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CA4BD-7421-4FF5-BA04-F48BE72BA5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D4644-E204-41E3-A38E-9E08B774F0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56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5280C-0972-4E67-ACE6-1AE12A064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2793D7-F19A-495F-8363-1F75814DB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651F43-128D-450E-B8A7-B0142D46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82CFF-DCA5-4130-A8BA-92B8FDB36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A4E401-4057-472D-9070-9A5870FD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34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1E2334-A0D0-407E-A02F-48438FA0A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FE4745-5CB9-4B7B-80A3-830A03CD7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664DC7-6E8D-4E89-A35F-000AB516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AEF054-734B-4E4E-8009-83AE893B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EB22C1-2A4A-4F57-AAFA-FBDFED94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09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1E0E58-A67D-47DB-9481-6E5FB7ED2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530DF2-F783-41C4-B21E-52FAFBF3D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E9CEF7-7C7E-492E-8783-E533C0C0E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8741AC-E513-4899-AF26-8DCCCBD9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DA89DC-C6AD-4943-B3CC-776F3C33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20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61DB3-D590-4A29-9997-9EF837331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B3C431-F3C8-4F4B-849B-945517A48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6F6FC8-071F-438F-8A96-16CDD6C6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9A0EF2-3A2E-46C1-A697-E86C7985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A158FA-95A8-45C1-B8EF-80AD7ABA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7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F143B-2EF1-4A64-B813-2CC7F3D82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BDFF6A-49D7-440B-9819-B1B6E2982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C7D89F-B8AB-467C-A0F8-1BDA3E790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27A4FB-FCC7-448A-8EAD-02D24C366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0ED10D-2A83-47AD-8CDD-5BF0C3204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13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F0E08A-E345-4D05-9C8D-52174C21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084AA5-F72B-4FDA-9CD7-42225C257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919BAB-A63B-41D7-AB17-EFAF8CB8C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37A65A-ED30-408C-B433-8A9F339C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C43E71-91FF-41CD-BFBD-D41209BE0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C81ECD-7EE9-4E22-B09A-B623211F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2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881C5-E64D-4A1C-8345-44EEE6F63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991E94-FCB5-44CE-894B-D54749617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64DE09-DD0D-4C24-BDF6-F8007C371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EBE595-B457-4FD3-ADEF-4674FFF49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848139-EB35-4246-8CF5-DB23E0BEE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409A67-1239-4760-96C1-0A327A79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9AF920-5875-4D89-A01B-D1553EBD2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775541A-3FEE-45F9-8860-5FC0FB28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0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75C3D-70CB-4C00-9710-A8F00646D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658AFE-9B01-434E-A72F-A25B1F079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CA813D-0E72-41BF-B256-95A69D93B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1C2D3E-5F77-4E4D-94AB-691F16E09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97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6F5029-FC56-4904-B783-0F6EEEA3A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615397-12F8-4A7A-92F7-A8EF9227E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0893AE0-D84E-4A69-93E8-DC03D2A26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90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11872-4C5D-4795-90BE-0BE3CD65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9784F7-4148-49B9-A23F-2E6E743F9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D398BB-453B-4A64-8892-ECBC59D78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F138CD-14FC-4148-9843-3553C2F13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FF018F-1A7E-4A73-BD07-B199179D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F800D4-4EBB-4A50-831B-554D5ABF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00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72F7C-D381-4B62-A94F-A2410CA2D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B858F85-DC2C-47D5-9D1E-75B9E6B49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EAD7AD-F90E-400F-A810-5BC3F1825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517390-91CC-420C-B21E-ABB7F4AF6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949679-C732-460C-8FBE-25CC85D8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3B9C9C-C481-42B2-BC21-AD92B3EC1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35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09B325-C46D-43D8-A436-ABCFF1125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A7DC02-390E-424C-A9B0-BAC420FD3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CB663D-AA7F-4B93-9759-328BF1E7A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A1EC4-C5B5-4EBF-BBC0-E734AB21DF50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559572-46B3-414E-B990-6938ACCF27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7260F5-AAC7-469F-8E20-1C8586097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F09EC-2809-4FFD-94C2-F20A2500BF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88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DCD2082D-9586-43F9-B66F-7A771C6D419D}"/>
              </a:ext>
            </a:extLst>
          </p:cNvPr>
          <p:cNvSpPr/>
          <p:nvPr/>
        </p:nvSpPr>
        <p:spPr>
          <a:xfrm>
            <a:off x="3558000" y="891000"/>
            <a:ext cx="5076000" cy="5076000"/>
          </a:xfrm>
          <a:prstGeom prst="ellipse">
            <a:avLst/>
          </a:prstGeom>
          <a:pattFill prst="lgConfetti">
            <a:fgClr>
              <a:schemeClr val="accent1"/>
            </a:fgClr>
            <a:bgClr>
              <a:schemeClr val="bg1"/>
            </a:bgClr>
          </a:pattFill>
          <a:ln w="53975"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D22DC0DA-3525-487C-9A8C-5E1B7A7CE229}"/>
              </a:ext>
            </a:extLst>
          </p:cNvPr>
          <p:cNvSpPr/>
          <p:nvPr/>
        </p:nvSpPr>
        <p:spPr>
          <a:xfrm>
            <a:off x="4086862" y="1377000"/>
            <a:ext cx="4104000" cy="4104000"/>
          </a:xfrm>
          <a:prstGeom prst="ellipse">
            <a:avLst/>
          </a:prstGeom>
          <a:gradFill>
            <a:gsLst>
              <a:gs pos="34000">
                <a:srgbClr val="0070C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412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9285266D-7933-4C9A-BC24-A6DB4131E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8520" y="1638300"/>
            <a:ext cx="2533650" cy="2533650"/>
          </a:xfrm>
          <a:prstGeom prst="rect">
            <a:avLst/>
          </a:prstGeom>
        </p:spPr>
      </p:pic>
      <p:sp>
        <p:nvSpPr>
          <p:cNvPr id="11" name="Cinta: curvada e inclinada hacia arriba 10">
            <a:extLst>
              <a:ext uri="{FF2B5EF4-FFF2-40B4-BE49-F238E27FC236}">
                <a16:creationId xmlns:a16="http://schemas.microsoft.com/office/drawing/2014/main" id="{E345DDE7-06CE-40FD-A76C-6383E030470A}"/>
              </a:ext>
            </a:extLst>
          </p:cNvPr>
          <p:cNvSpPr/>
          <p:nvPr/>
        </p:nvSpPr>
        <p:spPr>
          <a:xfrm>
            <a:off x="2867025" y="4436573"/>
            <a:ext cx="6543675" cy="1194975"/>
          </a:xfrm>
          <a:prstGeom prst="ellipseRibbon2">
            <a:avLst>
              <a:gd name="adj1" fmla="val 39348"/>
              <a:gd name="adj2" fmla="val 50000"/>
              <a:gd name="adj3" fmla="val 0"/>
            </a:avLst>
          </a:prstGeom>
          <a:solidFill>
            <a:srgbClr val="FF0000">
              <a:alpha val="77000"/>
            </a:srgbClr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bg1"/>
                </a:solidFill>
              </a:rPr>
              <a:t>Por trabajar tan bien en casa</a:t>
            </a:r>
          </a:p>
        </p:txBody>
      </p:sp>
    </p:spTree>
    <p:extLst>
      <p:ext uri="{BB962C8B-B14F-4D97-AF65-F5344CB8AC3E}">
        <p14:creationId xmlns:p14="http://schemas.microsoft.com/office/powerpoint/2010/main" val="1242224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pozcorlorenna@gmail.com</dc:creator>
  <cp:lastModifiedBy>pozcorlorenna@gmail.com</cp:lastModifiedBy>
  <cp:revision>3</cp:revision>
  <dcterms:created xsi:type="dcterms:W3CDTF">2020-06-04T08:39:49Z</dcterms:created>
  <dcterms:modified xsi:type="dcterms:W3CDTF">2020-06-04T09:04:01Z</dcterms:modified>
</cp:coreProperties>
</file>