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BCFC"/>
    <a:srgbClr val="D598FA"/>
    <a:srgbClr val="ACEAF0"/>
    <a:srgbClr val="BAD8E2"/>
    <a:srgbClr val="A2F6FA"/>
    <a:srgbClr val="B1E1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25B6CB-4492-481D-B2C5-84A0546384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1842BD1-349C-4EB3-A916-0D9042553F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7E8B61-064F-40E4-B1A5-200D87CC2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4FE5-2907-4F97-BD92-AC3086116BEF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76A7F7-B2FD-4C23-9688-7CE457F88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E3BBF1-E5DD-4319-A475-7A60EDD2C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FFB7-E2DB-474A-A147-F2F674B4FA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41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D46C13-D21F-407E-8207-6FF9568AB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0DAB64-B20F-4A73-B626-BF6FBA39F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F2A82F-5954-4704-A798-9DE02F24D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4FE5-2907-4F97-BD92-AC3086116BEF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C3A2CF-25CA-4A06-8E4E-2A49F9879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5E600C-EAC5-4ED6-B3F9-2CF4878B7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FFB7-E2DB-474A-A147-F2F674B4FA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474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B371AD4-D4CA-49FE-B686-766D9C0279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3E064A-7774-43B4-8845-D8110A42F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2A9BB3-540E-4D77-988D-44011E5A1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4FE5-2907-4F97-BD92-AC3086116BEF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846E4B2-8D7F-446C-906E-70FB384DF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710DAE-5FFB-49BE-B380-26136C6C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FFB7-E2DB-474A-A147-F2F674B4FA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5370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3308CF-9C25-4AFF-8A9B-188E5D849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0E8E77-C83A-40F7-9BB5-DE61B1F40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443BA8-B7D0-4028-A823-23686110A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4FE5-2907-4F97-BD92-AC3086116BEF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324FF9E-9511-47F4-B4B9-6422B5D9B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22F0D0-9CF5-4F15-98E1-7602329CE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FFB7-E2DB-474A-A147-F2F674B4FA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378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E5B642-E903-478D-966C-0E968AF75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FA07C8-8E74-478B-B380-A251FB3C3D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6E0C42-6FA7-483B-B474-FF463F01A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4FE5-2907-4F97-BD92-AC3086116BEF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86F7C9-2021-4E38-B9E6-14CD2E03D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D10C11-2661-4837-B505-44B56A828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FFB7-E2DB-474A-A147-F2F674B4FA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6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A46247-8857-4E48-A253-CC84E8122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8C612E-63F1-4C4D-B51D-1360E8084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42FA0EE-A616-4F4D-AC00-FF4B59E57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8A6EA6-BC59-4E5C-862F-F21ADDEA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4FE5-2907-4F97-BD92-AC3086116BEF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CDAE23B-D47E-4ED0-9108-5E9FBA761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E3B7D8B-8BC5-498F-A4B7-9AC2FEE38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FFB7-E2DB-474A-A147-F2F674B4FA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401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510570-5E82-4002-9308-1BFDA8517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6FA35-ABA1-4028-B69E-BC4A2B7325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19ABD5D-1C32-4072-9CEA-BBD07C2AC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143FCAA-A834-4562-900D-46376931ED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35C2069-B8AC-451E-A7A9-837280F8E7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ACCAC77-1F02-4327-A09E-0AF27C334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4FE5-2907-4F97-BD92-AC3086116BEF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3376C23-8702-4533-B6E1-9B33F22B5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2142400-8FD7-4529-988C-751974DD9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FFB7-E2DB-474A-A147-F2F674B4FA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18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A0E5A7-9936-4FD6-9DA2-9BE6DFB74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E99E9E4-60B2-424D-A247-ED61C2452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4FE5-2907-4F97-BD92-AC3086116BEF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22FAB58-5F9E-4227-85AD-3FADCE2F2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526A2C7-83A5-4AD2-BCB2-FA43B998F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FFB7-E2DB-474A-A147-F2F674B4FA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980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5994FD-CC2C-440D-B179-6EB0110A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4FE5-2907-4F97-BD92-AC3086116BEF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8562E7A-8D7F-40C1-AA36-A024D6900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8D1DDD-D69E-4CE6-A18D-8E9EE7304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FFB7-E2DB-474A-A147-F2F674B4FA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92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616CE0-BF41-447A-AFA1-ED48BE0A6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15AB5B-056B-4F7B-A550-17B63F6CD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10B570-937E-4A44-848F-5976534226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27CB9E-E6E7-4E86-87A0-8889EABC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4FE5-2907-4F97-BD92-AC3086116BEF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9C1AF4-DF23-44EA-B961-FAF93D0AE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77B1990-BD62-4601-8AF7-E18DFE656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FFB7-E2DB-474A-A147-F2F674B4FA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30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CBDA35-B4B5-4147-97D4-249EF198D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0F90856-F9DA-417A-A61B-0CE6B5D0D4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894D5CD-102B-4FBF-8655-354EB0F62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146F37-3E54-45C4-8060-6898134E5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4FE5-2907-4F97-BD92-AC3086116BEF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623D8B-4BFD-4D8B-8DA0-4A6F8F83F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EA075D0-9F52-4CC5-B5C9-0AD69A930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0DFFB7-E2DB-474A-A147-F2F674B4FA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407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2E9DA96-72D8-4BDE-91EC-9F27522DB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A358CEF-BA99-4363-9A4C-5F6713187B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6C038B-66DA-4AFD-AFEE-C8E594BD93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94FE5-2907-4F97-BD92-AC3086116BEF}" type="datetimeFigureOut">
              <a:rPr lang="es-ES" smtClean="0"/>
              <a:t>02/06/2020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26D822-4E5D-466E-B30E-015C4D7514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552EB5-0DE0-4DC7-ADE2-89A07A4A7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DFFB7-E2DB-474A-A147-F2F674B4FAC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292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ipse 5">
            <a:extLst>
              <a:ext uri="{FF2B5EF4-FFF2-40B4-BE49-F238E27FC236}">
                <a16:creationId xmlns:a16="http://schemas.microsoft.com/office/drawing/2014/main" id="{CE0FE27E-C81D-41A8-8C13-2EF2E97CA05C}"/>
              </a:ext>
            </a:extLst>
          </p:cNvPr>
          <p:cNvSpPr/>
          <p:nvPr/>
        </p:nvSpPr>
        <p:spPr>
          <a:xfrm>
            <a:off x="2776330" y="322077"/>
            <a:ext cx="6639340" cy="6467061"/>
          </a:xfrm>
          <a:prstGeom prst="ellipse">
            <a:avLst/>
          </a:prstGeom>
          <a:pattFill prst="dkHorz">
            <a:fgClr>
              <a:srgbClr val="ACEAF0"/>
            </a:fgClr>
            <a:bgClr>
              <a:schemeClr val="bg1"/>
            </a:bgClr>
          </a:pattFill>
          <a:ln w="63500">
            <a:solidFill>
              <a:srgbClr val="ACEA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pattFill prst="pct70">
                <a:fgClr>
                  <a:schemeClr val="lt1"/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A91B819E-489A-473B-99B7-1427070CD6D0}"/>
              </a:ext>
            </a:extLst>
          </p:cNvPr>
          <p:cNvSpPr/>
          <p:nvPr/>
        </p:nvSpPr>
        <p:spPr>
          <a:xfrm>
            <a:off x="3216000" y="675607"/>
            <a:ext cx="5760000" cy="5760000"/>
          </a:xfrm>
          <a:prstGeom prst="ellipse">
            <a:avLst/>
          </a:prstGeom>
          <a:solidFill>
            <a:srgbClr val="E4BCFC"/>
          </a:solidFill>
          <a:ln w="57150">
            <a:solidFill>
              <a:srgbClr val="ACEA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A0E00E5-2DA1-4763-9AA3-43A100833841}"/>
              </a:ext>
            </a:extLst>
          </p:cNvPr>
          <p:cNvSpPr txBox="1"/>
          <p:nvPr/>
        </p:nvSpPr>
        <p:spPr>
          <a:xfrm>
            <a:off x="3339549" y="675607"/>
            <a:ext cx="5539408" cy="5760000"/>
          </a:xfrm>
          <a:prstGeom prst="rect">
            <a:avLst/>
          </a:prstGeom>
          <a:noFill/>
        </p:spPr>
        <p:txBody>
          <a:bodyPr wrap="square" rtlCol="0">
            <a:prstTxWarp prst="textCirclePour">
              <a:avLst>
                <a:gd name="adj1" fmla="val 11650645"/>
                <a:gd name="adj2" fmla="val 69645"/>
              </a:avLst>
            </a:prstTxWarp>
            <a:spAutoFit/>
          </a:bodyPr>
          <a:lstStyle/>
          <a:p>
            <a:r>
              <a:rPr lang="es-ES" dirty="0">
                <a:latin typeface="Arial Rounded MT Bold" panose="020F0704030504030204" pitchFamily="34" charset="0"/>
              </a:rPr>
              <a:t>Por ser una </a:t>
            </a:r>
            <a:r>
              <a:rPr lang="es-E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campeona</a:t>
            </a:r>
            <a:r>
              <a:rPr lang="es-ES" dirty="0">
                <a:latin typeface="Arial Rounded MT Bold" panose="020F0704030504030204" pitchFamily="34" charset="0"/>
              </a:rPr>
              <a:t> y </a:t>
            </a:r>
            <a:r>
              <a:rPr lang="es-ES" dirty="0">
                <a:solidFill>
                  <a:srgbClr val="00B0F0"/>
                </a:solidFill>
                <a:latin typeface="Arial Rounded MT Bold" panose="020F0704030504030204" pitchFamily="34" charset="0"/>
              </a:rPr>
              <a:t>trabajar duro</a:t>
            </a:r>
          </a:p>
        </p:txBody>
      </p:sp>
      <p:pic>
        <p:nvPicPr>
          <p:cNvPr id="15" name="Imagen 14" descr="Imagen que contiene señal&#10;&#10;Descripción generada automáticamente">
            <a:extLst>
              <a:ext uri="{FF2B5EF4-FFF2-40B4-BE49-F238E27FC236}">
                <a16:creationId xmlns:a16="http://schemas.microsoft.com/office/drawing/2014/main" id="{496E9D1B-5A40-4390-9D4F-49EAFC4C39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6482" y="1806525"/>
            <a:ext cx="3018693" cy="301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149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Jenny Miranda</dc:creator>
  <cp:lastModifiedBy>Jenny Miranda</cp:lastModifiedBy>
  <cp:revision>5</cp:revision>
  <dcterms:created xsi:type="dcterms:W3CDTF">2020-06-02T10:15:53Z</dcterms:created>
  <dcterms:modified xsi:type="dcterms:W3CDTF">2020-06-02T10:46:36Z</dcterms:modified>
</cp:coreProperties>
</file>