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90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6CF78-5FCD-4DC6-A083-A94B7CC55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554E98-F1C2-4918-984E-92771B1E9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4F8309-D058-4082-ADFF-A55258A8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520C84-79CF-4515-926D-6FA715E7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02EB4E-910C-4AFD-A407-82C133AC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81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4423C-D660-4FD2-9BE8-8D4A92E85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AFEA36-3FF3-4784-BDBC-1AD915CC5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28A616-B660-4139-8F52-2A1AD7BA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D17F66-DA5A-44D8-A8ED-059A9ADB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FB2C1D-06C4-4149-AE25-F4F34C21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71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987CF9-F4F0-4BC1-8093-149027C80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C94831-CD84-4A9E-89D8-1B2C40951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1918C8-EBC1-4D71-93FA-DE0A4B1A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78CD74-AC9E-4FB6-8690-D8913E50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6C375-6138-4010-B032-123DE489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6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4D58C-7D7A-48EC-8904-6678543A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9D6A78-F348-416A-AAB7-0AFC2A174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BEE22F-40B7-4AFE-8961-F3BCA414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A3C5A4-5A52-4AD9-8191-3730823A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2BB697-4421-4CC1-A84C-CCF721D5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05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230E4-A9E5-4396-ACBE-D0C245A4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73F3E2-3F7D-41E3-BD19-753DABC77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BDD7FD-D788-470F-9827-19BBA99A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A51804-B9FC-4F1F-AA21-7492D085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4ADAE3-2782-4D02-9F4C-8FD6DF24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94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FEC0E-6058-4C44-B6E5-69B4F2A1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250F4D-6988-4BEA-AD3B-E2BE406B3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52E0D7-2EC4-4AD4-AF03-ED73848EB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5DA2C9-DD18-4102-90F4-85E25EFB7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09559C-6F54-4EEF-8117-B79BEF3E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8DE25E-F072-4BD6-AF28-CA599907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01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6D65C-D57A-4970-BD6E-91BDC89E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F005FC-39A4-4A56-B47A-CEC292821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605B47-1235-4406-B5E1-4105A778F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1CC6AD-9633-4579-BEA2-5C3F51769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DAA274-EDF8-4078-89A2-801D563FA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EC9C0D-44E3-4003-892C-3DDABA69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78BF906-4F1B-4DC0-A866-4C5384C3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8A47BD-EE74-4513-BE7B-5BA7989B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93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BB789-D070-4220-B571-DED5562FB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AE2755-650B-48B1-9240-2F302CC7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497A64-4DEB-40C8-9C87-0A7E8E8E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5169C7-1A66-4B42-B98C-4E6B9E04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0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8FE10A-B31C-4D89-81C6-21B2E929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14EAF1-86AC-4B93-8F8C-C45AA3DA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798908-D9D5-4B95-8451-3E2C9939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01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DA3DF-B6C4-4033-A687-3FC488C4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E2E59-1F9A-4197-952C-13D56BB0B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782955-55D1-483B-9926-A8806F01C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2E4B8D-2316-48FF-8CF1-9A1DCBF4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56EE68-8D66-48DB-A4A0-5F843DEB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5E6297-BD80-409D-9195-525502A2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40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4BF87-E508-46B6-9E5F-724A1164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BD5CE6-16D5-4BEF-8E49-A5719E7C9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6CF4DE-E3A9-49F7-8EED-76434A80B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1C3010-B086-4DAC-A741-38B34592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EFAB83-C33F-40B8-BC52-F7257AE6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A4F342-E5FE-4C53-9086-11742A169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46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F29F27-2E61-473F-AE62-4CAD50556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66491A-123D-49BD-BF3A-82C862612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8B3894-0C51-473A-89BC-327941CA9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84605-8A76-46BD-A0CC-47BF6CEC8F0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F2F5E8-18C4-45E2-93A4-AA6465B0D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C41392-20E7-405A-B5CE-B8E3F0550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7949-BE67-4EBC-BA2C-05F61779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21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F0445-E79C-4B48-A3E7-73C9A06FD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314121"/>
          </a:xfrm>
        </p:spPr>
        <p:txBody>
          <a:bodyPr>
            <a:normAutofit/>
          </a:bodyPr>
          <a:lstStyle/>
          <a:p>
            <a:r>
              <a:rPr lang="es-ES" sz="8000" dirty="0">
                <a:latin typeface="Cabo Slab Italic" pitchFamily="50" charset="0"/>
              </a:rPr>
              <a:t>Si el </a:t>
            </a:r>
            <a:r>
              <a:rPr lang="es-ES" sz="8000" b="1" dirty="0">
                <a:latin typeface="Cabo Slab Italic" pitchFamily="50" charset="0"/>
              </a:rPr>
              <a:t>PLAN</a:t>
            </a:r>
            <a:r>
              <a:rPr lang="es-ES" sz="8000" dirty="0">
                <a:latin typeface="Cabo Slab Italic" pitchFamily="50" charset="0"/>
              </a:rPr>
              <a:t> </a:t>
            </a:r>
            <a:br>
              <a:rPr lang="es-ES" sz="8000" dirty="0">
                <a:latin typeface="Cabo Slab Italic" pitchFamily="50" charset="0"/>
              </a:rPr>
            </a:br>
            <a:r>
              <a:rPr lang="es-ES" sz="8000" dirty="0">
                <a:latin typeface="Cabo Slab Italic" pitchFamily="50" charset="0"/>
              </a:rPr>
              <a:t>no funciona…</a:t>
            </a:r>
            <a:br>
              <a:rPr lang="es-ES" sz="8000" dirty="0">
                <a:latin typeface="Cabo Slab Italic" pitchFamily="50" charset="0"/>
              </a:rPr>
            </a:br>
            <a:r>
              <a:rPr lang="es-ES" sz="8000" b="1" dirty="0">
                <a:latin typeface="Cabo Slab Italic" pitchFamily="50" charset="0"/>
              </a:rPr>
              <a:t>CAMBIA</a:t>
            </a:r>
            <a:r>
              <a:rPr lang="es-ES" sz="8000" dirty="0">
                <a:latin typeface="Cabo Slab Italic" pitchFamily="50" charset="0"/>
              </a:rPr>
              <a:t> el plan,</a:t>
            </a:r>
            <a:br>
              <a:rPr lang="es-ES" sz="8000" dirty="0">
                <a:latin typeface="Cabo Slab Italic" pitchFamily="50" charset="0"/>
              </a:rPr>
            </a:br>
            <a:r>
              <a:rPr lang="es-ES" sz="8000" dirty="0">
                <a:latin typeface="Cabo Slab Italic" pitchFamily="50" charset="0"/>
              </a:rPr>
              <a:t>pero no la </a:t>
            </a:r>
            <a:r>
              <a:rPr lang="es-ES" sz="8000" b="1" dirty="0">
                <a:latin typeface="Cabo Slab Italic" pitchFamily="50" charset="0"/>
              </a:rPr>
              <a:t>META</a:t>
            </a:r>
            <a:endParaRPr lang="es-ES" sz="8000" dirty="0">
              <a:latin typeface="Cabo Slab Italic" pitchFamily="50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C1E356-48B4-4291-B243-06A29A2FF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67339" y="7047603"/>
            <a:ext cx="9144000" cy="1655762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171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Cabo Slab Italic</vt:lpstr>
      <vt:lpstr>Calibri</vt:lpstr>
      <vt:lpstr>Calibri Light</vt:lpstr>
      <vt:lpstr>Tema de Office</vt:lpstr>
      <vt:lpstr>Si el PLAN  no funciona… CAMBIA el plan, pero no la META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el PLAN  no funciona… CAMBIA el plan, pero no la META</dc:title>
  <dc:creator>msoft19168</dc:creator>
  <cp:lastModifiedBy>msoft19168</cp:lastModifiedBy>
  <cp:revision>1</cp:revision>
  <dcterms:created xsi:type="dcterms:W3CDTF">2020-06-08T10:45:33Z</dcterms:created>
  <dcterms:modified xsi:type="dcterms:W3CDTF">2020-06-08T10:51:50Z</dcterms:modified>
</cp:coreProperties>
</file>