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43" d="100"/>
          <a:sy n="43" d="100"/>
        </p:scale>
        <p:origin x="48" y="8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BD4D46-0971-4C76-A1E1-3051B501B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F12377E9-6199-4DFC-B5B5-B53FD4FB39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B07775-E64B-4D5C-BEE2-28B3D16E4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CA6E1F9-CF65-4F31-88DF-0DD56A757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08093E-6162-4AF8-AB28-A6665EEFC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6127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2EA461-B4EC-46A0-B75C-10BA8CC35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A207D3-8450-47BB-BD9C-3248EF31A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68515C-6EE9-4FC5-91FA-77351F89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B37A96-E94B-4560-A612-C891662BD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D884C25-7BFD-4B66-901C-E07D86697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95034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4FE0473-561F-4246-AF6E-F672B14E10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232061BE-E778-48AE-8A18-D172607D57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F7322E-229D-4D0A-BE71-733CE28BC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37301B-B3AC-41A6-81EB-C109B155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9FEEF1-433E-437D-8AD4-DBAEEE54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9638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5529EB-CA8E-4E62-AEFA-C0972DA32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F30434-751C-4275-9508-5348983799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E8BD03-0227-4AF2-97F6-CF6DC3994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A0EA790-6A8E-4800-9916-7660085F1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F0F131-8C0A-4862-9B71-BC456B3E6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2544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6DC1D2-D27A-47A1-BEE9-E66371C07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35BB1E-77BD-4B5A-AAC7-81196D823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AA50BDA-2A7B-46C7-848F-EC14E39C8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DCEDD4-9566-4061-AAB0-40191CFA0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C723A8-D532-4C8E-AE69-2D4089E0F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3434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7D552-57DF-4DB8-8D83-E7F5C14038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007830-9F6A-4A3A-BCF0-8730479C1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72331B9-906E-4424-8E5F-850622CB2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B4F8D6-6568-4E09-A590-670B89FFA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B56A2B-9D2C-4B4A-AA86-B617FD4D1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EDE1AC-47DD-455F-8772-EAE14CB65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58660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3772B8-4021-4AFE-8C3E-963D18585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B8646B0-D577-4C41-A93C-C46F0A224E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63A660-3C9E-456C-A99D-9CE9A5437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4E2A219-FC2D-4AFD-8B41-33477BA84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240CEFC-C912-4ACA-9322-8961E67FEE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6308F1D-4484-4FD3-9BD6-86171AFF1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1C0AB63-3796-4A5F-A94B-1FAB8DD66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89789A4-FDD6-445B-93C7-5B3519D66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74592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EDAC63-7301-4843-AD24-873CEAB48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82448AC-73B1-4F08-9964-17245A6B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AF47D22-65A2-4708-A39E-07C60CF91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E2F0B98-18B1-43EC-8FE7-66881A1DD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8857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DAAFA69-7460-49DC-B5AE-AB8A1BC087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55C88DD-EDDC-4EE2-9AAE-25D2C98F2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A0B3C27-8EA1-4C15-99E6-E2D517607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62137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8AE9B0-3318-433C-82C4-DE8A1D2FB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CCA2A5-845C-49D0-BB9A-C8AE33356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2C177AA-2966-4301-BD02-AD5B95A880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027E80-C034-478C-9E4C-2D64262F3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513DE64-E203-4385-9F6D-702911096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8295FC-0A8C-45C5-B5D1-6C1996761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0304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5E10D-964C-43F2-872B-8A95D67C9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8582F4E-0268-45C5-B9F7-3DC90BA18E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F76CE9-520A-4DDF-AD3F-9C9B372B4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E43A3A7F-4304-4E48-89E1-AAA561926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6B844B-E1F4-4027-BDCE-2129F4CFD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0B6ED1D-E8E1-4FF8-83DB-DC8AB20B2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3064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BA072E-EE11-442E-80FC-48B7B5BF1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1F75E5-1CD8-4F1B-AE91-29C2289F0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71EF5A-CABA-40C4-A095-649400F112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BC114-E294-4632-8677-7BFDE711E8A1}" type="datetimeFigureOut">
              <a:rPr lang="de-CH" smtClean="0"/>
              <a:t>08.06.2020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76CD97-CCD0-485B-B236-EC1E3341C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AEC8B70-C4C6-4395-87C5-D2587B89AD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A7FF9-6E7D-4819-980B-EA247932D627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5270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id="{7A02DBB1-4203-4ADE-8594-388FF5E5C609}"/>
              </a:ext>
            </a:extLst>
          </p:cNvPr>
          <p:cNvSpPr txBox="1"/>
          <p:nvPr/>
        </p:nvSpPr>
        <p:spPr>
          <a:xfrm>
            <a:off x="5611906" y="376517"/>
            <a:ext cx="23487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 </a:t>
            </a:r>
            <a:r>
              <a:rPr lang="de-CH" dirty="0" err="1"/>
              <a:t>Escribe</a:t>
            </a:r>
            <a:r>
              <a:rPr lang="de-CH" dirty="0"/>
              <a:t> </a:t>
            </a:r>
            <a:r>
              <a:rPr lang="de-CH" dirty="0" err="1"/>
              <a:t>el</a:t>
            </a:r>
            <a:r>
              <a:rPr lang="de-CH" dirty="0"/>
              <a:t> </a:t>
            </a:r>
            <a:r>
              <a:rPr lang="de-CH" dirty="0" err="1"/>
              <a:t>texto</a:t>
            </a:r>
            <a:r>
              <a:rPr lang="de-CH" dirty="0"/>
              <a:t> </a:t>
            </a:r>
            <a:r>
              <a:rPr lang="de-CH" dirty="0" err="1"/>
              <a:t>aquí</a:t>
            </a:r>
            <a:endParaRPr lang="de-CH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5D84ED2A-9E19-45AC-A9D7-85FF56353F70}"/>
              </a:ext>
            </a:extLst>
          </p:cNvPr>
          <p:cNvSpPr txBox="1"/>
          <p:nvPr/>
        </p:nvSpPr>
        <p:spPr>
          <a:xfrm>
            <a:off x="6508377" y="1840448"/>
            <a:ext cx="277905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 </a:t>
            </a:r>
            <a:r>
              <a:rPr lang="de-CH" dirty="0" err="1"/>
              <a:t>Escribe</a:t>
            </a:r>
            <a:r>
              <a:rPr lang="de-CH" dirty="0"/>
              <a:t> </a:t>
            </a:r>
            <a:r>
              <a:rPr lang="de-CH" dirty="0" err="1"/>
              <a:t>el</a:t>
            </a:r>
            <a:r>
              <a:rPr lang="de-CH" dirty="0"/>
              <a:t> </a:t>
            </a:r>
            <a:r>
              <a:rPr lang="de-CH" dirty="0" err="1"/>
              <a:t>texto</a:t>
            </a:r>
            <a:r>
              <a:rPr lang="de-CH" dirty="0"/>
              <a:t> </a:t>
            </a:r>
            <a:r>
              <a:rPr lang="de-CH" dirty="0" err="1"/>
              <a:t>aquí</a:t>
            </a:r>
            <a:endParaRPr lang="de-CH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DF50D790-FCBF-4123-89F5-B97EDF512399}"/>
              </a:ext>
            </a:extLst>
          </p:cNvPr>
          <p:cNvSpPr txBox="1"/>
          <p:nvPr/>
        </p:nvSpPr>
        <p:spPr>
          <a:xfrm>
            <a:off x="8471647" y="3322312"/>
            <a:ext cx="248322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CH" dirty="0"/>
              <a:t> </a:t>
            </a:r>
            <a:r>
              <a:rPr lang="de-CH" dirty="0" err="1"/>
              <a:t>Escribe</a:t>
            </a:r>
            <a:r>
              <a:rPr lang="de-CH" dirty="0"/>
              <a:t> </a:t>
            </a:r>
            <a:r>
              <a:rPr lang="de-CH" dirty="0" err="1"/>
              <a:t>el</a:t>
            </a:r>
            <a:r>
              <a:rPr lang="de-CH" dirty="0"/>
              <a:t> </a:t>
            </a:r>
            <a:r>
              <a:rPr lang="de-CH" dirty="0" err="1"/>
              <a:t>texto</a:t>
            </a:r>
            <a:r>
              <a:rPr lang="de-CH" dirty="0"/>
              <a:t> </a:t>
            </a:r>
            <a:r>
              <a:rPr lang="de-CH" dirty="0" err="1"/>
              <a:t>aquí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737634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</Words>
  <Application>Microsoft Office PowerPoint</Application>
  <PresentationFormat>Breitbild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Höchli</dc:creator>
  <cp:lastModifiedBy>Laura Höchli</cp:lastModifiedBy>
  <cp:revision>1</cp:revision>
  <dcterms:created xsi:type="dcterms:W3CDTF">2020-06-08T19:29:55Z</dcterms:created>
  <dcterms:modified xsi:type="dcterms:W3CDTF">2020-06-08T19:30:22Z</dcterms:modified>
</cp:coreProperties>
</file>