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5800"/>
    <a:srgbClr val="967200"/>
    <a:srgbClr val="8E6C00"/>
    <a:srgbClr val="FF0066"/>
    <a:srgbClr val="FF93C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43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050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891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01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088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21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817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043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09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204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092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F1CE-6A03-4B8E-A233-39417B0BE343}" type="datetimeFigureOut">
              <a:rPr lang="es-MX" smtClean="0"/>
              <a:t>06/06/2020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D3022-89B9-4C9C-BA29-76F6BB96DD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61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916687" y="75919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00CC00"/>
                </a:solidFill>
                <a:latin typeface="Kristen ITC" pitchFamily="66" charset="0"/>
              </a:rPr>
              <a:t>CUANTO HE CAMBIADO</a:t>
            </a:r>
            <a:endParaRPr lang="es-MX" dirty="0">
              <a:solidFill>
                <a:srgbClr val="00CC00"/>
              </a:solidFill>
              <a:latin typeface="Kristen ITC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741140" y="389866"/>
            <a:ext cx="3706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accent4">
                    <a:lumMod val="75000"/>
                  </a:schemeClr>
                </a:solidFill>
                <a:latin typeface="Kristen ITC" pitchFamily="66" charset="0"/>
              </a:rPr>
              <a:t>CICLO ESCOLAR   </a:t>
            </a:r>
            <a:r>
              <a:rPr lang="es-MX" dirty="0" smtClean="0">
                <a:solidFill>
                  <a:schemeClr val="accent4">
                    <a:lumMod val="50000"/>
                  </a:schemeClr>
                </a:solidFill>
                <a:latin typeface="Kristen ITC" pitchFamily="66" charset="0"/>
              </a:rPr>
              <a:t>2019 -2010</a:t>
            </a:r>
            <a:endParaRPr lang="es-MX" dirty="0">
              <a:solidFill>
                <a:schemeClr val="accent4">
                  <a:lumMod val="50000"/>
                </a:schemeClr>
              </a:solidFill>
              <a:latin typeface="Kristen ITC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89653"/>
            <a:ext cx="1584176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198" y="293624"/>
            <a:ext cx="1584176" cy="943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12 Grupo"/>
          <p:cNvGrpSpPr/>
          <p:nvPr/>
        </p:nvGrpSpPr>
        <p:grpSpPr>
          <a:xfrm>
            <a:off x="471238" y="1425078"/>
            <a:ext cx="8966587" cy="1375526"/>
            <a:chOff x="488504" y="2341506"/>
            <a:chExt cx="8966587" cy="1375526"/>
          </a:xfrm>
        </p:grpSpPr>
        <p:sp>
          <p:nvSpPr>
            <p:cNvPr id="9" name="8 Llamada rectangular redondeada"/>
            <p:cNvSpPr/>
            <p:nvPr/>
          </p:nvSpPr>
          <p:spPr>
            <a:xfrm>
              <a:off x="488504" y="2348880"/>
              <a:ext cx="2736304" cy="1360778"/>
            </a:xfrm>
            <a:prstGeom prst="wedgeRoundRectCallou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Llamada rectangular redondeada"/>
            <p:cNvSpPr/>
            <p:nvPr/>
          </p:nvSpPr>
          <p:spPr>
            <a:xfrm>
              <a:off x="3584848" y="2348880"/>
              <a:ext cx="2880320" cy="1368152"/>
            </a:xfrm>
            <a:prstGeom prst="wedgeRoundRectCallou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Llamada rectangular redondeada"/>
            <p:cNvSpPr/>
            <p:nvPr/>
          </p:nvSpPr>
          <p:spPr>
            <a:xfrm>
              <a:off x="6790795" y="2341506"/>
              <a:ext cx="2664296" cy="1368152"/>
            </a:xfrm>
            <a:prstGeom prst="wedgeRoundRectCallou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595396" y="2924945"/>
            <a:ext cx="7490423" cy="235210"/>
            <a:chOff x="632520" y="3999520"/>
            <a:chExt cx="7490423" cy="406234"/>
          </a:xfrm>
        </p:grpSpPr>
        <p:sp>
          <p:nvSpPr>
            <p:cNvPr id="10" name="9 CuadroTexto"/>
            <p:cNvSpPr txBox="1"/>
            <p:nvPr/>
          </p:nvSpPr>
          <p:spPr>
            <a:xfrm>
              <a:off x="632520" y="3999520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>
                  <a:latin typeface="Comic Sans MS" pitchFamily="66" charset="0"/>
                </a:rPr>
                <a:t>Al comienzo </a:t>
              </a:r>
              <a:endParaRPr lang="es-MX" dirty="0">
                <a:latin typeface="Comic Sans MS" pitchFamily="66" charset="0"/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800872" y="4004156"/>
              <a:ext cx="1404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>
                  <a:latin typeface="Comic Sans MS" pitchFamily="66" charset="0"/>
                </a:rPr>
                <a:t>A la mitad </a:t>
              </a:r>
              <a:endParaRPr lang="es-MX" dirty="0">
                <a:latin typeface="Comic Sans MS" pitchFamily="66" charset="0"/>
              </a:endParaRP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7008410" y="4036422"/>
              <a:ext cx="11145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>
                  <a:latin typeface="Comic Sans MS" pitchFamily="66" charset="0"/>
                </a:rPr>
                <a:t>Al final </a:t>
              </a:r>
              <a:endParaRPr lang="es-MX" dirty="0">
                <a:latin typeface="Comic Sans MS" pitchFamily="66" charset="0"/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63366">
            <a:off x="147754" y="3247677"/>
            <a:ext cx="1052253" cy="1017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18 Grupo"/>
          <p:cNvGrpSpPr/>
          <p:nvPr/>
        </p:nvGrpSpPr>
        <p:grpSpPr>
          <a:xfrm>
            <a:off x="5658177" y="3411074"/>
            <a:ext cx="3312000" cy="3240000"/>
            <a:chOff x="1283140" y="3400691"/>
            <a:chExt cx="3312000" cy="3240000"/>
          </a:xfrm>
        </p:grpSpPr>
        <p:sp>
          <p:nvSpPr>
            <p:cNvPr id="17" name="16 Elipse"/>
            <p:cNvSpPr/>
            <p:nvPr/>
          </p:nvSpPr>
          <p:spPr>
            <a:xfrm>
              <a:off x="1283140" y="3400691"/>
              <a:ext cx="3312000" cy="3240000"/>
            </a:xfrm>
            <a:prstGeom prst="ellipse">
              <a:avLst/>
            </a:prstGeom>
            <a:solidFill>
              <a:srgbClr val="FF93C1"/>
            </a:solidFill>
            <a:ln>
              <a:solidFill>
                <a:srgbClr val="FF0066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rgbClr val="FF0066"/>
                </a:solidFill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 rot="442112">
              <a:off x="1560286" y="3553810"/>
              <a:ext cx="2831589" cy="2577000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MX" dirty="0" smtClean="0">
                  <a:latin typeface="Comic Sans MS" pitchFamily="66" charset="0"/>
                </a:rPr>
                <a:t>Reflexiones sobre este ciclo  escolar</a:t>
              </a:r>
              <a:endParaRPr lang="es-MX" dirty="0">
                <a:latin typeface="Comic Sans MS" pitchFamily="66" charset="0"/>
              </a:endParaRPr>
            </a:p>
          </p:txBody>
        </p:sp>
      </p:grpSp>
      <p:grpSp>
        <p:nvGrpSpPr>
          <p:cNvPr id="23" name="22 Grupo"/>
          <p:cNvGrpSpPr/>
          <p:nvPr/>
        </p:nvGrpSpPr>
        <p:grpSpPr>
          <a:xfrm>
            <a:off x="579496" y="3393256"/>
            <a:ext cx="4588408" cy="3132088"/>
            <a:chOff x="579496" y="3393256"/>
            <a:chExt cx="4065383" cy="3132088"/>
          </a:xfrm>
        </p:grpSpPr>
        <p:sp>
          <p:nvSpPr>
            <p:cNvPr id="21" name="20 Rectángulo redondeado"/>
            <p:cNvSpPr/>
            <p:nvPr/>
          </p:nvSpPr>
          <p:spPr>
            <a:xfrm>
              <a:off x="1217524" y="3393256"/>
              <a:ext cx="2773428" cy="323776"/>
            </a:xfrm>
            <a:prstGeom prst="roundRect">
              <a:avLst/>
            </a:prstGeom>
            <a:noFill/>
            <a:ln>
              <a:solidFill>
                <a:srgbClr val="9672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solidFill>
                    <a:srgbClr val="745800"/>
                  </a:solidFill>
                </a:rPr>
                <a:t>3 cosas que he aprendido</a:t>
              </a:r>
              <a:endParaRPr lang="es-MX" b="1" dirty="0">
                <a:solidFill>
                  <a:srgbClr val="745800"/>
                </a:solidFill>
              </a:endParaRPr>
            </a:p>
          </p:txBody>
        </p:sp>
        <p:sp>
          <p:nvSpPr>
            <p:cNvPr id="22" name="21 Rectángulo redondeado"/>
            <p:cNvSpPr/>
            <p:nvPr/>
          </p:nvSpPr>
          <p:spPr>
            <a:xfrm>
              <a:off x="595395" y="3933056"/>
              <a:ext cx="4049483" cy="792088"/>
            </a:xfrm>
            <a:prstGeom prst="roundRect">
              <a:avLst/>
            </a:prstGeom>
            <a:solidFill>
              <a:srgbClr val="FFFF00">
                <a:alpha val="49000"/>
              </a:srgbClr>
            </a:solidFill>
            <a:ln>
              <a:solidFill>
                <a:srgbClr val="8E6C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25 Rectángulo redondeado"/>
            <p:cNvSpPr/>
            <p:nvPr/>
          </p:nvSpPr>
          <p:spPr>
            <a:xfrm>
              <a:off x="579496" y="4838097"/>
              <a:ext cx="4049483" cy="792088"/>
            </a:xfrm>
            <a:prstGeom prst="roundRect">
              <a:avLst/>
            </a:prstGeom>
            <a:solidFill>
              <a:srgbClr val="FFFF00">
                <a:alpha val="49000"/>
              </a:srgbClr>
            </a:solidFill>
            <a:ln>
              <a:solidFill>
                <a:srgbClr val="8E6C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7" name="26 Rectángulo redondeado"/>
            <p:cNvSpPr/>
            <p:nvPr/>
          </p:nvSpPr>
          <p:spPr>
            <a:xfrm>
              <a:off x="595396" y="5733256"/>
              <a:ext cx="4049483" cy="792088"/>
            </a:xfrm>
            <a:prstGeom prst="roundRect">
              <a:avLst/>
            </a:prstGeom>
            <a:solidFill>
              <a:srgbClr val="FFFF00">
                <a:alpha val="49000"/>
              </a:srgbClr>
            </a:solidFill>
            <a:ln>
              <a:solidFill>
                <a:srgbClr val="8E6C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1028" name="Picture 4" descr="C:\Users\TOSHIBA\Downloads\meditaci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334" y="5768609"/>
            <a:ext cx="650895" cy="638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OSHIBA\Downloads\meditacion (1)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5368" y="5830697"/>
            <a:ext cx="850599" cy="597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123" y="1284432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6680">
            <a:off x="6669660" y="1271107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02" y="1271107"/>
            <a:ext cx="6032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692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25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TOSHIBA</dc:creator>
  <cp:lastModifiedBy>TOSHIBA</cp:lastModifiedBy>
  <cp:revision>9</cp:revision>
  <dcterms:created xsi:type="dcterms:W3CDTF">2020-06-06T22:31:12Z</dcterms:created>
  <dcterms:modified xsi:type="dcterms:W3CDTF">2020-06-07T00:59:53Z</dcterms:modified>
</cp:coreProperties>
</file>