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00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9D86-3767-4C91-AC3A-A90D70A06940}" type="datetimeFigureOut">
              <a:rPr lang="es-ES" smtClean="0"/>
              <a:t>07/06/2020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DFC1-A289-46E4-A2EC-E4E50F8553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419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9D86-3767-4C91-AC3A-A90D70A06940}" type="datetimeFigureOut">
              <a:rPr lang="es-ES" smtClean="0"/>
              <a:t>07/06/2020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DFC1-A289-46E4-A2EC-E4E50F8553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766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9D86-3767-4C91-AC3A-A90D70A06940}" type="datetimeFigureOut">
              <a:rPr lang="es-ES" smtClean="0"/>
              <a:t>07/06/2020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DFC1-A289-46E4-A2EC-E4E50F8553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2817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9D86-3767-4C91-AC3A-A90D70A06940}" type="datetimeFigureOut">
              <a:rPr lang="es-ES" smtClean="0"/>
              <a:t>07/06/2020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DFC1-A289-46E4-A2EC-E4E50F8553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014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9D86-3767-4C91-AC3A-A90D70A06940}" type="datetimeFigureOut">
              <a:rPr lang="es-ES" smtClean="0"/>
              <a:t>07/06/2020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DFC1-A289-46E4-A2EC-E4E50F8553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0757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9D86-3767-4C91-AC3A-A90D70A06940}" type="datetimeFigureOut">
              <a:rPr lang="es-ES" smtClean="0"/>
              <a:t>07/06/2020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DFC1-A289-46E4-A2EC-E4E50F8553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7845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9D86-3767-4C91-AC3A-A90D70A06940}" type="datetimeFigureOut">
              <a:rPr lang="es-ES" smtClean="0"/>
              <a:t>07/06/2020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DFC1-A289-46E4-A2EC-E4E50F8553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5896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9D86-3767-4C91-AC3A-A90D70A06940}" type="datetimeFigureOut">
              <a:rPr lang="es-ES" smtClean="0"/>
              <a:t>07/06/2020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DFC1-A289-46E4-A2EC-E4E50F8553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8674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9D86-3767-4C91-AC3A-A90D70A06940}" type="datetimeFigureOut">
              <a:rPr lang="es-ES" smtClean="0"/>
              <a:t>07/06/2020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DFC1-A289-46E4-A2EC-E4E50F8553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9335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9D86-3767-4C91-AC3A-A90D70A06940}" type="datetimeFigureOut">
              <a:rPr lang="es-ES" smtClean="0"/>
              <a:t>07/06/2020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DFC1-A289-46E4-A2EC-E4E50F8553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3931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9D86-3767-4C91-AC3A-A90D70A06940}" type="datetimeFigureOut">
              <a:rPr lang="es-ES" smtClean="0"/>
              <a:t>07/06/2020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DFC1-A289-46E4-A2EC-E4E50F8553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9170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19D86-3767-4C91-AC3A-A90D70A06940}" type="datetimeFigureOut">
              <a:rPr lang="es-ES" smtClean="0"/>
              <a:t>07/06/2020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0DFC1-A289-46E4-A2EC-E4E50F8553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559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462321" y="140996"/>
            <a:ext cx="5112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Freestyle Script" panose="030804020302050B0404" pitchFamily="66" charset="0"/>
              </a:rPr>
              <a:t>Curso</a:t>
            </a:r>
            <a:r>
              <a:rPr lang="es-ES" sz="4800" b="1" dirty="0" smtClean="0">
                <a:latin typeface="Freestyle Script" panose="030804020302050B0404" pitchFamily="66" charset="0"/>
              </a:rPr>
              <a:t> </a:t>
            </a:r>
            <a:r>
              <a:rPr lang="es-ES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Freestyle Script" panose="030804020302050B0404" pitchFamily="66" charset="0"/>
              </a:rPr>
              <a:t>2019/2020</a:t>
            </a:r>
            <a:endParaRPr lang="es-ES" sz="4800" b="1" dirty="0">
              <a:solidFill>
                <a:schemeClr val="accent2">
                  <a:lumMod val="60000"/>
                  <a:lumOff val="40000"/>
                </a:schemeClr>
              </a:solidFill>
              <a:latin typeface="Freestyle Script" panose="030804020302050B0404" pitchFamily="66" charset="0"/>
            </a:endParaRPr>
          </a:p>
        </p:txBody>
      </p:sp>
      <p:sp>
        <p:nvSpPr>
          <p:cNvPr id="6" name="5 Llamada de nube"/>
          <p:cNvSpPr/>
          <p:nvPr/>
        </p:nvSpPr>
        <p:spPr>
          <a:xfrm>
            <a:off x="194440" y="3748227"/>
            <a:ext cx="3966469" cy="2653641"/>
          </a:xfrm>
          <a:prstGeom prst="cloudCallou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782053" y="1412776"/>
            <a:ext cx="2556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  <a:latin typeface="Escolar1" panose="00000400000000000000" pitchFamily="2" charset="0"/>
              </a:rPr>
              <a:t>Antes pensaba que esta asignatura era...</a:t>
            </a:r>
            <a:endParaRPr lang="es-ES" b="1" dirty="0">
              <a:solidFill>
                <a:schemeClr val="accent6">
                  <a:lumMod val="75000"/>
                </a:schemeClr>
              </a:solidFill>
              <a:latin typeface="Escolar1" panose="00000400000000000000" pitchFamily="2" charset="0"/>
            </a:endParaRPr>
          </a:p>
        </p:txBody>
      </p:sp>
      <p:sp>
        <p:nvSpPr>
          <p:cNvPr id="10" name="9 Llamada de nube"/>
          <p:cNvSpPr/>
          <p:nvPr/>
        </p:nvSpPr>
        <p:spPr>
          <a:xfrm>
            <a:off x="200472" y="947898"/>
            <a:ext cx="3960438" cy="2705510"/>
          </a:xfrm>
          <a:prstGeom prst="cloudCallou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782053" y="4129336"/>
            <a:ext cx="2556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  <a:latin typeface="Escolar1" panose="00000400000000000000" pitchFamily="2" charset="0"/>
              </a:rPr>
              <a:t>Ahora pienso que ………..</a:t>
            </a:r>
            <a:endParaRPr lang="es-ES" b="1" dirty="0">
              <a:solidFill>
                <a:schemeClr val="accent6">
                  <a:lumMod val="75000"/>
                </a:schemeClr>
              </a:solidFill>
              <a:latin typeface="Escolar1" panose="00000400000000000000" pitchFamily="2" charset="0"/>
            </a:endParaRPr>
          </a:p>
        </p:txBody>
      </p:sp>
      <p:sp>
        <p:nvSpPr>
          <p:cNvPr id="12" name="11 Flecha a la derecha con muesca"/>
          <p:cNvSpPr/>
          <p:nvPr/>
        </p:nvSpPr>
        <p:spPr>
          <a:xfrm rot="5400000">
            <a:off x="2293512" y="3356505"/>
            <a:ext cx="638454" cy="432048"/>
          </a:xfrm>
          <a:prstGeom prst="notchedRightArrow">
            <a:avLst/>
          </a:prstGeom>
          <a:solidFill>
            <a:schemeClr val="accent2">
              <a:lumMod val="40000"/>
              <a:lumOff val="60000"/>
            </a:schemeClr>
          </a:solidFill>
          <a:ln w="412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 redondeado"/>
          <p:cNvSpPr/>
          <p:nvPr/>
        </p:nvSpPr>
        <p:spPr>
          <a:xfrm>
            <a:off x="5130342" y="1417403"/>
            <a:ext cx="4320480" cy="64633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2"/>
                </a:solidFill>
                <a:latin typeface="Escolar1" panose="00000400000000000000" pitchFamily="2" charset="0"/>
              </a:rPr>
              <a:t>3 cosas que más me han gustado</a:t>
            </a:r>
            <a:endParaRPr lang="es-ES" sz="2400" b="1" dirty="0">
              <a:solidFill>
                <a:schemeClr val="tx2"/>
              </a:solidFill>
              <a:latin typeface="Escolar1" panose="00000400000000000000" pitchFamily="2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5109610" y="1996430"/>
            <a:ext cx="1481241" cy="2150266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Rectángulo"/>
          <p:cNvSpPr/>
          <p:nvPr/>
        </p:nvSpPr>
        <p:spPr>
          <a:xfrm>
            <a:off x="6590852" y="1996432"/>
            <a:ext cx="1432845" cy="215026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Rectángulo"/>
          <p:cNvSpPr/>
          <p:nvPr/>
        </p:nvSpPr>
        <p:spPr>
          <a:xfrm>
            <a:off x="8045049" y="1996429"/>
            <a:ext cx="1418808" cy="2150267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1" name="20 Grupo"/>
          <p:cNvGrpSpPr/>
          <p:nvPr/>
        </p:nvGrpSpPr>
        <p:grpSpPr>
          <a:xfrm>
            <a:off x="6753200" y="4237939"/>
            <a:ext cx="2884989" cy="2543998"/>
            <a:chOff x="5035468" y="4314002"/>
            <a:chExt cx="2884989" cy="2543998"/>
          </a:xfrm>
        </p:grpSpPr>
        <p:sp>
          <p:nvSpPr>
            <p:cNvPr id="19" name="18 Estrella de 6 puntas"/>
            <p:cNvSpPr/>
            <p:nvPr/>
          </p:nvSpPr>
          <p:spPr>
            <a:xfrm>
              <a:off x="5035468" y="4314002"/>
              <a:ext cx="2808312" cy="2543998"/>
            </a:xfrm>
            <a:prstGeom prst="star6">
              <a:avLst/>
            </a:prstGeom>
            <a:solidFill>
              <a:schemeClr val="bg1"/>
            </a:solidFill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" name="19 CuadroTexto"/>
            <p:cNvSpPr txBox="1"/>
            <p:nvPr/>
          </p:nvSpPr>
          <p:spPr>
            <a:xfrm>
              <a:off x="5211226" y="5076737"/>
              <a:ext cx="270923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10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Cosas que cambiaría para el futuro</a:t>
              </a:r>
              <a:endParaRPr lang="es-ES" sz="1100" b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26" name="Picture 2" descr="C:\Users\Usuario\AppData\Local\Microsoft\Windows\Temporary Internet Files\Content.IE5\GD74SZG8\ideas4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56242" y="4706695"/>
              <a:ext cx="333038" cy="3700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27" name="Picture 3" descr="C:\Users\Usuario\AppData\Local\Microsoft\Windows\Temporary Internet Files\Content.IE5\LWRG03R8\pensativa1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917" y="97616"/>
            <a:ext cx="1503040" cy="1315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uario\AppData\Local\Microsoft\Windows\Temporary Internet Files\Content.IE5\GD74SZG8\600px-Noto_Emoji_Oreo_1f914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82" y="3299444"/>
            <a:ext cx="707927" cy="707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886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10437" y="2189691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es-E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10437" y="4581128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es-E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241032" y="2305066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es-E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689576" y="2328190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es-E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8113185" y="2331680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es-E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617296" y="5373216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es-E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37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32</Words>
  <Application>Microsoft Office PowerPoint</Application>
  <PresentationFormat>A4 (210 x 297 mm)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6</cp:revision>
  <dcterms:created xsi:type="dcterms:W3CDTF">2020-06-07T14:37:00Z</dcterms:created>
  <dcterms:modified xsi:type="dcterms:W3CDTF">2020-06-07T15:37:13Z</dcterms:modified>
</cp:coreProperties>
</file>