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8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4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4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39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8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5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9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82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11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1208-36CE-42EC-880B-21BEF60C961A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5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1530819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260648" y="1062767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C:\Users\Usuario\AppData\Local\Microsoft\Windows\Temporary Internet Files\Content.IE5\2DH0I01F\crayon-frame-4273182_640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61"/>
          <a:stretch/>
        </p:blipFill>
        <p:spPr bwMode="auto">
          <a:xfrm>
            <a:off x="-45495" y="0"/>
            <a:ext cx="6903495" cy="19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7828" y="211207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stellar" panose="020A0402060406010301" pitchFamily="18" charset="0"/>
              </a:rPr>
              <a:t>Clase 1ºA</a:t>
            </a:r>
            <a:endParaRPr lang="es-ES" b="1" dirty="0">
              <a:latin typeface="Castellar" panose="020A0402060406010301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0648" y="2481409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  <a:latin typeface="Castellar" panose="020A0402060406010301" pitchFamily="18" charset="0"/>
              </a:rPr>
              <a:t>@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claseprimeroA</a:t>
            </a:r>
            <a:endParaRPr lang="es-ES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13048" y="2818155"/>
            <a:ext cx="6040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mejor clase de primero del CEIP Lope de Vega. Somos muy compañeros y este curso hemos trabajado mucho a pesar de haber sido muy especial. Ha sido un curso genial.       #1ºA #cursocoronavirus2020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Usuario\AppData\Local\Microsoft\Windows\Temporary Internet Files\Content.IE5\PDU2PUYM\emoticon-21200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6" y="3262345"/>
            <a:ext cx="288032" cy="29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05132" y="3556819"/>
            <a:ext cx="5896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3984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siguiendo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4365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seguidores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5132" y="3864596"/>
            <a:ext cx="633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Tweets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b="1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1400" b="1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weets</a:t>
            </a:r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respuestas		Multimedia</a:t>
            </a:r>
            <a:endParaRPr lang="es-ES" sz="14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-22748" y="4172373"/>
            <a:ext cx="68580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204864" y="4172373"/>
            <a:ext cx="463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29652" y="4324773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19 Grupo"/>
          <p:cNvGrpSpPr/>
          <p:nvPr/>
        </p:nvGrpSpPr>
        <p:grpSpPr>
          <a:xfrm>
            <a:off x="188640" y="4592960"/>
            <a:ext cx="6552728" cy="760730"/>
            <a:chOff x="188640" y="4592960"/>
            <a:chExt cx="6552728" cy="760730"/>
          </a:xfrm>
        </p:grpSpPr>
        <p:sp>
          <p:nvSpPr>
            <p:cNvPr id="18" name="17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Mario</a:t>
              </a:r>
              <a:r>
                <a:rPr lang="es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marioglobo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4d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Me he divertido mucho con las fichas locas de la profe.   1ºA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4988565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18 Rectángulo"/>
          <p:cNvSpPr/>
          <p:nvPr/>
        </p:nvSpPr>
        <p:spPr>
          <a:xfrm>
            <a:off x="836712" y="5307523"/>
            <a:ext cx="220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s-ES" dirty="0"/>
          </a:p>
        </p:txBody>
      </p:sp>
      <p:grpSp>
        <p:nvGrpSpPr>
          <p:cNvPr id="28" name="27 Grupo"/>
          <p:cNvGrpSpPr/>
          <p:nvPr/>
        </p:nvGrpSpPr>
        <p:grpSpPr>
          <a:xfrm>
            <a:off x="188640" y="5492189"/>
            <a:ext cx="6552728" cy="760730"/>
            <a:chOff x="188640" y="4592960"/>
            <a:chExt cx="6552728" cy="760730"/>
          </a:xfrm>
        </p:grpSpPr>
        <p:sp>
          <p:nvSpPr>
            <p:cNvPr id="29" name="28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Susana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susanapilar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4d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Las mejores recetas de galletas. Quiero más.    coronavirus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189591" y="6252919"/>
            <a:ext cx="6623998" cy="1037729"/>
            <a:chOff x="188640" y="4592960"/>
            <a:chExt cx="6623998" cy="1037729"/>
          </a:xfrm>
        </p:grpSpPr>
        <p:sp>
          <p:nvSpPr>
            <p:cNvPr id="33" name="32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941903" y="4696326"/>
              <a:ext cx="2729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Picapiedra</a:t>
              </a:r>
              <a:r>
                <a:rPr lang="es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picapiedramolon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6d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941903" y="4984358"/>
              <a:ext cx="58707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El mejor cumple celebrado con mi clase por </a:t>
              </a:r>
              <a:r>
                <a:rPr lang="es-ES" b="1" dirty="0" err="1" smtClean="0">
                  <a:latin typeface="Escolar1" panose="00000400000000000000" pitchFamily="2" charset="0"/>
                </a:rPr>
                <a:t>videollamada</a:t>
              </a:r>
              <a:r>
                <a:rPr lang="es-ES" b="1" dirty="0" smtClean="0">
                  <a:latin typeface="Escolar1" panose="00000400000000000000" pitchFamily="2" charset="0"/>
                </a:rPr>
                <a:t>.           </a:t>
              </a:r>
            </a:p>
            <a:p>
              <a:r>
                <a:rPr lang="es-ES" b="1" dirty="0" smtClean="0">
                  <a:latin typeface="Escolar1" panose="00000400000000000000" pitchFamily="2" charset="0"/>
                </a:rPr>
                <a:t>                                                          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pic>
        <p:nvPicPr>
          <p:cNvPr id="1030" name="Picture 6" descr="C:\Users\Usuario\AppData\Local\Microsoft\Windows\Temporary Internet Files\Content.IE5\GD74SZG8\Hashtag_Symbol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172" y="5977899"/>
            <a:ext cx="142147" cy="18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38 Grupo"/>
          <p:cNvGrpSpPr/>
          <p:nvPr/>
        </p:nvGrpSpPr>
        <p:grpSpPr>
          <a:xfrm>
            <a:off x="188640" y="7001333"/>
            <a:ext cx="6552728" cy="760730"/>
            <a:chOff x="188640" y="4592960"/>
            <a:chExt cx="6552728" cy="760730"/>
          </a:xfrm>
        </p:grpSpPr>
        <p:sp>
          <p:nvSpPr>
            <p:cNvPr id="40" name="39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Rosita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rositapolir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7d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La mejor profe del cole.     coronavirus 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189591" y="7762063"/>
            <a:ext cx="6552728" cy="760730"/>
            <a:chOff x="188640" y="4592960"/>
            <a:chExt cx="6552728" cy="760730"/>
          </a:xfrm>
        </p:grpSpPr>
        <p:sp>
          <p:nvSpPr>
            <p:cNvPr id="44" name="43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Susana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susanaguapa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8d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Me gusta mucho pintar en plástica .   </a:t>
              </a:r>
              <a:r>
                <a:rPr lang="es-ES" b="1" dirty="0" err="1" smtClean="0">
                  <a:latin typeface="Escolar1" panose="00000400000000000000" pitchFamily="2" charset="0"/>
                </a:rPr>
                <a:t>plásticamola</a:t>
              </a:r>
              <a:r>
                <a:rPr lang="es-ES" b="1" dirty="0" smtClean="0">
                  <a:latin typeface="Escolar1" panose="00000400000000000000" pitchFamily="2" charset="0"/>
                </a:rPr>
                <a:t> 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189591" y="8625408"/>
            <a:ext cx="6552728" cy="760730"/>
            <a:chOff x="188640" y="4592960"/>
            <a:chExt cx="6552728" cy="760730"/>
          </a:xfrm>
        </p:grpSpPr>
        <p:sp>
          <p:nvSpPr>
            <p:cNvPr id="48" name="47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Pepe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pepeantón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s-ES" sz="12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Escolar1" panose="00000400000000000000" pitchFamily="2" charset="0"/>
                </a:rPr>
                <a:t>Los juegos de mesa molan para aprender.    </a:t>
              </a:r>
              <a:r>
                <a:rPr lang="es-ES" b="1" dirty="0" err="1" smtClean="0">
                  <a:latin typeface="Escolar1" panose="00000400000000000000" pitchFamily="2" charset="0"/>
                </a:rPr>
                <a:t>jugarmolamucho</a:t>
              </a:r>
              <a:r>
                <a:rPr lang="es-ES" b="1" dirty="0" smtClean="0">
                  <a:latin typeface="Escolar1" panose="00000400000000000000" pitchFamily="2" charset="0"/>
                </a:rPr>
                <a:t> 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pic>
        <p:nvPicPr>
          <p:cNvPr id="1031" name="Picture 7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30" y="7486678"/>
            <a:ext cx="181438" cy="1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8247408"/>
            <a:ext cx="181438" cy="1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34" y="9110753"/>
            <a:ext cx="181437" cy="1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71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2020-06-05T22:03:28Z</dcterms:created>
  <dcterms:modified xsi:type="dcterms:W3CDTF">2020-06-05T22:57:24Z</dcterms:modified>
</cp:coreProperties>
</file>