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82" d="100"/>
          <a:sy n="82" d="100"/>
        </p:scale>
        <p:origin x="1638" y="-36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1208-36CE-42EC-880B-21BEF60C961A}" type="datetimeFigureOut">
              <a:rPr lang="es-ES" smtClean="0"/>
              <a:t>11/06/2020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0E4-A1F4-4583-8734-F2D92B9208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94297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1208-36CE-42EC-880B-21BEF60C961A}" type="datetimeFigureOut">
              <a:rPr lang="es-ES" smtClean="0"/>
              <a:t>11/06/2020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0E4-A1F4-4583-8734-F2D92B9208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8541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1208-36CE-42EC-880B-21BEF60C961A}" type="datetimeFigureOut">
              <a:rPr lang="es-ES" smtClean="0"/>
              <a:t>11/06/2020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0E4-A1F4-4583-8734-F2D92B9208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573998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1208-36CE-42EC-880B-21BEF60C961A}" type="datetimeFigureOut">
              <a:rPr lang="es-ES" smtClean="0"/>
              <a:t>11/06/2020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0E4-A1F4-4583-8734-F2D92B9208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592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1208-36CE-42EC-880B-21BEF60C961A}" type="datetimeFigureOut">
              <a:rPr lang="es-ES" smtClean="0"/>
              <a:t>11/06/2020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0E4-A1F4-4583-8734-F2D92B9208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77619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1208-36CE-42EC-880B-21BEF60C961A}" type="datetimeFigureOut">
              <a:rPr lang="es-ES" smtClean="0"/>
              <a:t>11/06/2020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0E4-A1F4-4583-8734-F2D92B9208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84893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1208-36CE-42EC-880B-21BEF60C961A}" type="datetimeFigureOut">
              <a:rPr lang="es-ES" smtClean="0"/>
              <a:t>11/06/2020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0E4-A1F4-4583-8734-F2D92B9208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815498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1208-36CE-42EC-880B-21BEF60C961A}" type="datetimeFigureOut">
              <a:rPr lang="es-ES" smtClean="0"/>
              <a:t>11/06/2020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0E4-A1F4-4583-8734-F2D92B9208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99915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1208-36CE-42EC-880B-21BEF60C961A}" type="datetimeFigureOut">
              <a:rPr lang="es-ES" smtClean="0"/>
              <a:t>11/06/2020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0E4-A1F4-4583-8734-F2D92B9208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48236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1208-36CE-42EC-880B-21BEF60C961A}" type="datetimeFigureOut">
              <a:rPr lang="es-ES" smtClean="0"/>
              <a:t>11/06/2020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0E4-A1F4-4583-8734-F2D92B9208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75116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AA1208-36CE-42EC-880B-21BEF60C961A}" type="datetimeFigureOut">
              <a:rPr lang="es-ES" smtClean="0"/>
              <a:t>11/06/2020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ABAB0E4-A1F4-4583-8734-F2D92B9208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81048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AA1208-36CE-42EC-880B-21BEF60C961A}" type="datetimeFigureOut">
              <a:rPr lang="es-ES" smtClean="0"/>
              <a:t>11/06/2020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AB0E4-A1F4-4583-8734-F2D92B92080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97555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Imagen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3486" y="-383"/>
            <a:ext cx="6813589" cy="1520169"/>
          </a:xfrm>
          <a:prstGeom prst="rect">
            <a:avLst/>
          </a:prstGeom>
        </p:spPr>
      </p:pic>
      <p:cxnSp>
        <p:nvCxnSpPr>
          <p:cNvPr id="6" name="5 Conector recto"/>
          <p:cNvCxnSpPr/>
          <p:nvPr/>
        </p:nvCxnSpPr>
        <p:spPr>
          <a:xfrm>
            <a:off x="0" y="1530819"/>
            <a:ext cx="6858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3 Elipse"/>
          <p:cNvSpPr/>
          <p:nvPr/>
        </p:nvSpPr>
        <p:spPr>
          <a:xfrm>
            <a:off x="435859" y="1074554"/>
            <a:ext cx="936104" cy="936104"/>
          </a:xfrm>
          <a:prstGeom prst="ellipse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6 CuadroTexto"/>
          <p:cNvSpPr txBox="1"/>
          <p:nvPr/>
        </p:nvSpPr>
        <p:spPr>
          <a:xfrm>
            <a:off x="257828" y="2112077"/>
            <a:ext cx="19470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b="1" dirty="0" smtClean="0">
                <a:latin typeface="Castellar" panose="020A0402060406010301" pitchFamily="18" charset="0"/>
              </a:rPr>
              <a:t>4th </a:t>
            </a:r>
            <a:r>
              <a:rPr lang="es-ES" b="1" dirty="0" err="1" smtClean="0">
                <a:latin typeface="Castellar" panose="020A0402060406010301" pitchFamily="18" charset="0"/>
              </a:rPr>
              <a:t>Graders</a:t>
            </a:r>
            <a:endParaRPr lang="es-ES" b="1" dirty="0">
              <a:latin typeface="Castellar" panose="020A0402060406010301" pitchFamily="18" charset="0"/>
            </a:endParaRPr>
          </a:p>
        </p:txBody>
      </p:sp>
      <p:sp>
        <p:nvSpPr>
          <p:cNvPr id="10" name="9 CuadroTexto"/>
          <p:cNvSpPr txBox="1"/>
          <p:nvPr/>
        </p:nvSpPr>
        <p:spPr>
          <a:xfrm>
            <a:off x="188640" y="2470286"/>
            <a:ext cx="201622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chemeClr val="bg1">
                    <a:lumMod val="75000"/>
                  </a:schemeClr>
                </a:solidFill>
                <a:latin typeface="Castellar" panose="020A0402060406010301" pitchFamily="18" charset="0"/>
              </a:rPr>
              <a:t>@</a:t>
            </a:r>
            <a:r>
              <a:rPr lang="es-ES" sz="14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english4thgrade</a:t>
            </a:r>
            <a:endParaRPr lang="es-ES" sz="1400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10 CuadroTexto"/>
          <p:cNvSpPr txBox="1"/>
          <p:nvPr/>
        </p:nvSpPr>
        <p:spPr>
          <a:xfrm>
            <a:off x="373164" y="2794602"/>
            <a:ext cx="60402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best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English </a:t>
            </a:r>
            <a:r>
              <a:rPr lang="es-E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of </a:t>
            </a:r>
            <a:r>
              <a:rPr lang="es-E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school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s-E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was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unforgettable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year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.  #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4thGrade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#cursocoronavirus2020</a:t>
            </a:r>
            <a:endParaRPr lang="es-ES" sz="1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028" name="Picture 4" descr="C:\Users\Usuario\AppData\Local\Microsoft\Windows\Temporary Internet Files\Content.IE5\PDU2PUYM\emoticon-2120024_64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3372" y="2830633"/>
            <a:ext cx="288032" cy="2944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12 CuadroTexto"/>
          <p:cNvSpPr txBox="1"/>
          <p:nvPr/>
        </p:nvSpPr>
        <p:spPr>
          <a:xfrm>
            <a:off x="405132" y="3531776"/>
            <a:ext cx="5896272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2345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siguiendo</a:t>
            </a:r>
            <a:r>
              <a:rPr lang="es-ES" sz="14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            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1234</a:t>
            </a:r>
            <a:r>
              <a:rPr lang="es-ES" sz="1400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1400" b="1" dirty="0" smtClean="0">
                <a:latin typeface="Arial" panose="020B0604020202020204" pitchFamily="34" charset="0"/>
                <a:cs typeface="Arial" panose="020B0604020202020204" pitchFamily="34" charset="0"/>
              </a:rPr>
              <a:t>seguidores</a:t>
            </a:r>
            <a:endParaRPr lang="es-ES" sz="1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13 CuadroTexto"/>
          <p:cNvSpPr txBox="1"/>
          <p:nvPr/>
        </p:nvSpPr>
        <p:spPr>
          <a:xfrm>
            <a:off x="405132" y="3864596"/>
            <a:ext cx="633623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err="1" smtClean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Tweets</a:t>
            </a:r>
            <a:r>
              <a:rPr lang="es-ES" sz="1400" dirty="0" smtClean="0">
                <a:latin typeface="Arial" panose="020B0604020202020204" pitchFamily="34" charset="0"/>
                <a:cs typeface="Arial" panose="020B0604020202020204" pitchFamily="34" charset="0"/>
              </a:rPr>
              <a:t>		</a:t>
            </a:r>
            <a:r>
              <a:rPr lang="es-ES" sz="1400" b="1" dirty="0" err="1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s-ES" sz="1400" b="1" dirty="0" err="1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weets</a:t>
            </a:r>
            <a:r>
              <a:rPr lang="es-ES" sz="1400" b="1" dirty="0" smtClean="0">
                <a:solidFill>
                  <a:schemeClr val="bg1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y respuestas		Multimedia</a:t>
            </a:r>
            <a:endParaRPr lang="es-ES" sz="1400" b="1" dirty="0">
              <a:solidFill>
                <a:schemeClr val="bg1">
                  <a:lumMod val="7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cxnSp>
        <p:nvCxnSpPr>
          <p:cNvPr id="9" name="8 Conector recto"/>
          <p:cNvCxnSpPr/>
          <p:nvPr/>
        </p:nvCxnSpPr>
        <p:spPr>
          <a:xfrm>
            <a:off x="-22748" y="4172373"/>
            <a:ext cx="6858000" cy="0"/>
          </a:xfrm>
          <a:prstGeom prst="line">
            <a:avLst/>
          </a:prstGeom>
          <a:ln w="1905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Conector recto"/>
          <p:cNvCxnSpPr/>
          <p:nvPr/>
        </p:nvCxnSpPr>
        <p:spPr>
          <a:xfrm>
            <a:off x="2204864" y="4172373"/>
            <a:ext cx="4630388" cy="0"/>
          </a:xfrm>
          <a:prstGeom prst="lin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21 Conector recto"/>
          <p:cNvCxnSpPr/>
          <p:nvPr/>
        </p:nvCxnSpPr>
        <p:spPr>
          <a:xfrm>
            <a:off x="129652" y="4324773"/>
            <a:ext cx="6858000" cy="0"/>
          </a:xfrm>
          <a:prstGeom prst="line">
            <a:avLst/>
          </a:prstGeom>
          <a:ln w="190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20" name="19 Grupo"/>
          <p:cNvGrpSpPr/>
          <p:nvPr/>
        </p:nvGrpSpPr>
        <p:grpSpPr>
          <a:xfrm>
            <a:off x="188640" y="4592960"/>
            <a:ext cx="6552728" cy="760730"/>
            <a:chOff x="188640" y="4592960"/>
            <a:chExt cx="6552728" cy="760730"/>
          </a:xfrm>
        </p:grpSpPr>
        <p:sp>
          <p:nvSpPr>
            <p:cNvPr id="18" name="17 Elipse"/>
            <p:cNvSpPr/>
            <p:nvPr/>
          </p:nvSpPr>
          <p:spPr>
            <a:xfrm>
              <a:off x="188640" y="4592960"/>
              <a:ext cx="648072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23" name="22 CuadroTexto"/>
            <p:cNvSpPr txBox="1"/>
            <p:nvPr/>
          </p:nvSpPr>
          <p:spPr>
            <a:xfrm>
              <a:off x="941904" y="4696326"/>
              <a:ext cx="24912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Mario</a:t>
              </a:r>
              <a:r>
                <a:rPr lang="es-E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sz="12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@</a:t>
              </a:r>
              <a:r>
                <a:rPr lang="es-ES" sz="1200" dirty="0" err="1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marioglobo</a:t>
              </a:r>
              <a:r>
                <a:rPr lang="es-ES" sz="12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4d</a:t>
              </a:r>
              <a:endParaRPr lang="es-ES" sz="1200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24" name="23 CuadroTexto"/>
            <p:cNvSpPr txBox="1"/>
            <p:nvPr/>
          </p:nvSpPr>
          <p:spPr>
            <a:xfrm>
              <a:off x="941904" y="4984358"/>
              <a:ext cx="57994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We</a:t>
              </a:r>
              <a:r>
                <a:rPr lang="es-ES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s-ES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have</a:t>
              </a:r>
              <a:r>
                <a:rPr lang="es-ES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s-ES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fun</a:t>
              </a:r>
              <a:r>
                <a:rPr lang="es-ES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in </a:t>
              </a:r>
              <a:r>
                <a:rPr lang="es-ES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the</a:t>
              </a:r>
              <a:r>
                <a:rPr lang="es-ES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English </a:t>
              </a:r>
              <a:r>
                <a:rPr lang="es-ES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class</a:t>
              </a:r>
              <a:r>
                <a:rPr lang="es-ES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.     4thGrade</a:t>
              </a:r>
              <a:endParaRPr lang="es-E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1376" y="5009880"/>
            <a:ext cx="311150" cy="36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18 Rectángulo"/>
          <p:cNvSpPr/>
          <p:nvPr/>
        </p:nvSpPr>
        <p:spPr>
          <a:xfrm>
            <a:off x="836712" y="5307523"/>
            <a:ext cx="220573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dirty="0" smtClean="0">
                <a:latin typeface="Arial" panose="020B0604020202020204" pitchFamily="34" charset="0"/>
                <a:cs typeface="Arial" panose="020B0604020202020204" pitchFamily="34" charset="0"/>
              </a:rPr>
              <a:t>    </a:t>
            </a:r>
            <a:endParaRPr lang="es-ES" dirty="0"/>
          </a:p>
        </p:txBody>
      </p:sp>
      <p:grpSp>
        <p:nvGrpSpPr>
          <p:cNvPr id="28" name="27 Grupo"/>
          <p:cNvGrpSpPr/>
          <p:nvPr/>
        </p:nvGrpSpPr>
        <p:grpSpPr>
          <a:xfrm>
            <a:off x="188640" y="5492189"/>
            <a:ext cx="6553508" cy="771012"/>
            <a:chOff x="188640" y="4592960"/>
            <a:chExt cx="6553508" cy="771012"/>
          </a:xfrm>
        </p:grpSpPr>
        <p:sp>
          <p:nvSpPr>
            <p:cNvPr id="29" name="28 Elipse"/>
            <p:cNvSpPr/>
            <p:nvPr/>
          </p:nvSpPr>
          <p:spPr>
            <a:xfrm>
              <a:off x="188640" y="4592960"/>
              <a:ext cx="648072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0" name="29 CuadroTexto"/>
            <p:cNvSpPr txBox="1"/>
            <p:nvPr/>
          </p:nvSpPr>
          <p:spPr>
            <a:xfrm>
              <a:off x="941904" y="4696326"/>
              <a:ext cx="24912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Susana</a:t>
              </a:r>
              <a:r>
                <a:rPr lang="es-ES" sz="12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@</a:t>
              </a:r>
              <a:r>
                <a:rPr lang="es-ES" sz="1200" dirty="0" err="1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susanapilar</a:t>
              </a:r>
              <a:r>
                <a:rPr lang="es-ES" sz="12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4d</a:t>
              </a:r>
              <a:endParaRPr lang="es-ES" sz="1200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1" name="30 CuadroTexto"/>
            <p:cNvSpPr txBox="1"/>
            <p:nvPr/>
          </p:nvSpPr>
          <p:spPr>
            <a:xfrm>
              <a:off x="942684" y="4994640"/>
              <a:ext cx="57994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Enjoy</a:t>
              </a:r>
              <a:r>
                <a:rPr lang="es-ES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s-ES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with</a:t>
              </a:r>
              <a:r>
                <a:rPr lang="es-ES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s-ES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phonics</a:t>
              </a:r>
              <a:r>
                <a:rPr lang="es-ES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.    </a:t>
              </a:r>
              <a:r>
                <a:rPr lang="es-ES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coronavirus</a:t>
              </a:r>
              <a:endParaRPr lang="es-E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32" name="31 Grupo"/>
          <p:cNvGrpSpPr/>
          <p:nvPr/>
        </p:nvGrpSpPr>
        <p:grpSpPr>
          <a:xfrm>
            <a:off x="189591" y="6252919"/>
            <a:ext cx="6661872" cy="1037729"/>
            <a:chOff x="188640" y="4592960"/>
            <a:chExt cx="6661872" cy="1037729"/>
          </a:xfrm>
        </p:grpSpPr>
        <p:sp>
          <p:nvSpPr>
            <p:cNvPr id="33" name="32 Elipse"/>
            <p:cNvSpPr/>
            <p:nvPr/>
          </p:nvSpPr>
          <p:spPr>
            <a:xfrm>
              <a:off x="188640" y="4592960"/>
              <a:ext cx="648072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34" name="33 CuadroTexto"/>
            <p:cNvSpPr txBox="1"/>
            <p:nvPr/>
          </p:nvSpPr>
          <p:spPr>
            <a:xfrm>
              <a:off x="941903" y="4696326"/>
              <a:ext cx="272976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Andrés</a:t>
              </a:r>
              <a:r>
                <a:rPr lang="es-ES" sz="1200" dirty="0" smtClean="0">
                  <a:latin typeface="Arial" panose="020B0604020202020204" pitchFamily="34" charset="0"/>
                  <a:cs typeface="Arial" panose="020B0604020202020204" pitchFamily="34" charset="0"/>
                </a:rPr>
                <a:t> </a:t>
              </a:r>
              <a:r>
                <a:rPr lang="es-ES" sz="12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@</a:t>
              </a:r>
              <a:r>
                <a:rPr lang="es-ES" sz="1200" dirty="0" err="1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andresalberto</a:t>
              </a:r>
              <a:r>
                <a:rPr lang="es-ES" sz="12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</a:t>
              </a:r>
              <a:r>
                <a:rPr lang="es-ES" sz="12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6d</a:t>
              </a:r>
              <a:endParaRPr lang="es-ES" sz="1200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35" name="34 CuadroTexto"/>
            <p:cNvSpPr txBox="1"/>
            <p:nvPr/>
          </p:nvSpPr>
          <p:spPr>
            <a:xfrm>
              <a:off x="979777" y="4984358"/>
              <a:ext cx="5870735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The</a:t>
              </a:r>
              <a:r>
                <a:rPr lang="es-ES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s-ES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best</a:t>
              </a:r>
              <a:r>
                <a:rPr lang="es-ES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online </a:t>
              </a:r>
              <a:r>
                <a:rPr lang="es-ES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birthday</a:t>
              </a:r>
              <a:r>
                <a:rPr lang="es-ES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s-ES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party</a:t>
              </a:r>
              <a:r>
                <a:rPr lang="es-ES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s-ES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ever</a:t>
              </a:r>
              <a:r>
                <a:rPr lang="es-ES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!!!!    coronavirus</a:t>
              </a:r>
              <a:endParaRPr lang="es-ES" dirty="0" smtClean="0">
                <a:latin typeface="Calibri" panose="020F0502020204030204" pitchFamily="34" charset="0"/>
                <a:cs typeface="Calibri" panose="020F0502020204030204" pitchFamily="34" charset="0"/>
              </a:endParaRPr>
            </a:p>
            <a:p>
              <a:r>
                <a:rPr lang="es-ES" b="1" dirty="0" smtClean="0">
                  <a:latin typeface="Escolar1" panose="00000400000000000000" pitchFamily="2" charset="0"/>
                </a:rPr>
                <a:t>                                                          </a:t>
              </a:r>
              <a:endParaRPr lang="es-ES" b="1" dirty="0">
                <a:latin typeface="Escolar1" panose="00000400000000000000" pitchFamily="2" charset="0"/>
              </a:endParaRPr>
            </a:p>
          </p:txBody>
        </p:sp>
      </p:grpSp>
      <p:pic>
        <p:nvPicPr>
          <p:cNvPr id="1030" name="Picture 6" descr="C:\Users\Usuario\AppData\Local\Microsoft\Windows\Temporary Internet Files\Content.IE5\GD74SZG8\Hashtag_Symbol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24944" y="6001437"/>
            <a:ext cx="142147" cy="18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9" name="38 Grupo"/>
          <p:cNvGrpSpPr/>
          <p:nvPr/>
        </p:nvGrpSpPr>
        <p:grpSpPr>
          <a:xfrm>
            <a:off x="188640" y="7001333"/>
            <a:ext cx="6552728" cy="760730"/>
            <a:chOff x="188640" y="4592960"/>
            <a:chExt cx="6552728" cy="760730"/>
          </a:xfrm>
        </p:grpSpPr>
        <p:sp>
          <p:nvSpPr>
            <p:cNvPr id="40" name="39 Elipse"/>
            <p:cNvSpPr/>
            <p:nvPr/>
          </p:nvSpPr>
          <p:spPr>
            <a:xfrm>
              <a:off x="188640" y="4592960"/>
              <a:ext cx="648072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1" name="40 CuadroTexto"/>
            <p:cNvSpPr txBox="1"/>
            <p:nvPr/>
          </p:nvSpPr>
          <p:spPr>
            <a:xfrm>
              <a:off x="941904" y="4696326"/>
              <a:ext cx="24912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Rosita</a:t>
              </a:r>
              <a:r>
                <a:rPr lang="es-ES" sz="12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@</a:t>
              </a:r>
              <a:r>
                <a:rPr lang="es-ES" sz="1200" dirty="0" err="1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rositapolir</a:t>
              </a:r>
              <a:r>
                <a:rPr lang="es-ES" sz="12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7d</a:t>
              </a:r>
              <a:endParaRPr lang="es-ES" sz="1200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2" name="41 CuadroTexto"/>
            <p:cNvSpPr txBox="1"/>
            <p:nvPr/>
          </p:nvSpPr>
          <p:spPr>
            <a:xfrm>
              <a:off x="941904" y="4984358"/>
              <a:ext cx="57994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Best</a:t>
              </a:r>
              <a:r>
                <a:rPr lang="es-ES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English </a:t>
              </a:r>
              <a:r>
                <a:rPr lang="es-ES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teacher</a:t>
              </a:r>
              <a:r>
                <a:rPr lang="es-ES" dirty="0">
                  <a:latin typeface="Calibri" panose="020F0502020204030204" pitchFamily="34" charset="0"/>
                  <a:cs typeface="Calibri" panose="020F0502020204030204" pitchFamily="34" charset="0"/>
                </a:rPr>
                <a:t>.</a:t>
              </a:r>
              <a:r>
                <a:rPr lang="es-ES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s-ES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We</a:t>
              </a:r>
              <a:r>
                <a:rPr lang="es-ES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s-ES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love</a:t>
              </a:r>
              <a:r>
                <a:rPr lang="es-ES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s-ES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you</a:t>
              </a:r>
              <a:r>
                <a:rPr lang="es-ES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!!!      coronavirus </a:t>
              </a:r>
              <a:endParaRPr lang="es-E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3" name="42 Grupo"/>
          <p:cNvGrpSpPr/>
          <p:nvPr/>
        </p:nvGrpSpPr>
        <p:grpSpPr>
          <a:xfrm>
            <a:off x="189591" y="7762063"/>
            <a:ext cx="6552728" cy="760730"/>
            <a:chOff x="188640" y="4592960"/>
            <a:chExt cx="6552728" cy="760730"/>
          </a:xfrm>
        </p:grpSpPr>
        <p:sp>
          <p:nvSpPr>
            <p:cNvPr id="44" name="43 Elipse"/>
            <p:cNvSpPr/>
            <p:nvPr/>
          </p:nvSpPr>
          <p:spPr>
            <a:xfrm>
              <a:off x="188640" y="4592960"/>
              <a:ext cx="648072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5" name="44 CuadroTexto"/>
            <p:cNvSpPr txBox="1"/>
            <p:nvPr/>
          </p:nvSpPr>
          <p:spPr>
            <a:xfrm>
              <a:off x="941904" y="4696326"/>
              <a:ext cx="24912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Susana</a:t>
              </a:r>
              <a:r>
                <a:rPr lang="es-ES" sz="12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@</a:t>
              </a:r>
              <a:r>
                <a:rPr lang="es-ES" sz="1200" dirty="0" err="1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susanaguapa</a:t>
              </a:r>
              <a:r>
                <a:rPr lang="es-ES" sz="12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8d</a:t>
              </a:r>
              <a:endParaRPr lang="es-ES" sz="1200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46" name="45 CuadroTexto"/>
            <p:cNvSpPr txBox="1"/>
            <p:nvPr/>
          </p:nvSpPr>
          <p:spPr>
            <a:xfrm>
              <a:off x="941904" y="4984358"/>
              <a:ext cx="57994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We</a:t>
              </a:r>
              <a:r>
                <a:rPr lang="es-ES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s-ES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love</a:t>
              </a:r>
              <a:r>
                <a:rPr lang="es-ES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s-ES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singing</a:t>
              </a:r>
              <a:r>
                <a:rPr lang="es-ES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in English               </a:t>
              </a:r>
              <a:r>
                <a:rPr lang="es-ES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englishsongslovers</a:t>
              </a:r>
              <a:endParaRPr lang="es-E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grpSp>
        <p:nvGrpSpPr>
          <p:cNvPr id="47" name="46 Grupo"/>
          <p:cNvGrpSpPr/>
          <p:nvPr/>
        </p:nvGrpSpPr>
        <p:grpSpPr>
          <a:xfrm>
            <a:off x="152636" y="8647869"/>
            <a:ext cx="6552728" cy="760730"/>
            <a:chOff x="188640" y="4592960"/>
            <a:chExt cx="6552728" cy="760730"/>
          </a:xfrm>
        </p:grpSpPr>
        <p:sp>
          <p:nvSpPr>
            <p:cNvPr id="48" name="47 Elipse"/>
            <p:cNvSpPr/>
            <p:nvPr/>
          </p:nvSpPr>
          <p:spPr>
            <a:xfrm>
              <a:off x="188640" y="4592960"/>
              <a:ext cx="648072" cy="576064"/>
            </a:xfrm>
            <a:prstGeom prst="ellipse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ES"/>
            </a:p>
          </p:txBody>
        </p:sp>
        <p:sp>
          <p:nvSpPr>
            <p:cNvPr id="49" name="48 CuadroTexto"/>
            <p:cNvSpPr txBox="1"/>
            <p:nvPr/>
          </p:nvSpPr>
          <p:spPr>
            <a:xfrm>
              <a:off x="941904" y="4696326"/>
              <a:ext cx="2491288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sz="1200" b="1" dirty="0" smtClean="0">
                  <a:latin typeface="Arial" panose="020B0604020202020204" pitchFamily="34" charset="0"/>
                  <a:cs typeface="Arial" panose="020B0604020202020204" pitchFamily="34" charset="0"/>
                </a:rPr>
                <a:t>Juan</a:t>
              </a:r>
              <a:r>
                <a:rPr lang="es-ES" sz="12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@</a:t>
              </a:r>
              <a:r>
                <a:rPr lang="es-ES" sz="1200" dirty="0" err="1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juanito</a:t>
              </a:r>
              <a:r>
                <a:rPr lang="es-ES" sz="12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     </a:t>
              </a:r>
              <a:r>
                <a:rPr lang="es-ES" sz="1200" dirty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9</a:t>
              </a:r>
              <a:r>
                <a:rPr lang="es-ES" sz="1200" dirty="0" smtClean="0">
                  <a:solidFill>
                    <a:schemeClr val="accent1">
                      <a:lumMod val="40000"/>
                      <a:lumOff val="60000"/>
                    </a:schemeClr>
                  </a:solidFill>
                  <a:latin typeface="Arial" panose="020B0604020202020204" pitchFamily="34" charset="0"/>
                  <a:cs typeface="Arial" panose="020B0604020202020204" pitchFamily="34" charset="0"/>
                </a:rPr>
                <a:t>d</a:t>
              </a:r>
              <a:endParaRPr lang="es-ES" sz="1200" dirty="0">
                <a:solidFill>
                  <a:schemeClr val="accent1">
                    <a:lumMod val="40000"/>
                    <a:lumOff val="60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endParaRPr>
            </a:p>
          </p:txBody>
        </p:sp>
        <p:sp>
          <p:nvSpPr>
            <p:cNvPr id="50" name="49 CuadroTexto"/>
            <p:cNvSpPr txBox="1"/>
            <p:nvPr/>
          </p:nvSpPr>
          <p:spPr>
            <a:xfrm>
              <a:off x="941904" y="4984358"/>
              <a:ext cx="579946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s-ES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The</a:t>
              </a:r>
              <a:r>
                <a:rPr lang="es-ES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s-ES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best</a:t>
              </a:r>
              <a:r>
                <a:rPr lang="es-ES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online </a:t>
              </a:r>
              <a:r>
                <a:rPr lang="es-ES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board</a:t>
              </a:r>
              <a:r>
                <a:rPr lang="es-ES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r>
                <a:rPr lang="es-ES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games</a:t>
              </a:r>
              <a:r>
                <a:rPr lang="es-ES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.       </a:t>
              </a:r>
              <a:r>
                <a:rPr lang="es-ES" dirty="0" err="1" smtClean="0">
                  <a:latin typeface="Calibri" panose="020F0502020204030204" pitchFamily="34" charset="0"/>
                  <a:cs typeface="Calibri" panose="020F0502020204030204" pitchFamily="34" charset="0"/>
                </a:rPr>
                <a:t>onlineboardgames</a:t>
              </a:r>
              <a:r>
                <a:rPr lang="es-ES" dirty="0" smtClean="0">
                  <a:latin typeface="Calibri" panose="020F0502020204030204" pitchFamily="34" charset="0"/>
                  <a:cs typeface="Calibri" panose="020F0502020204030204" pitchFamily="34" charset="0"/>
                </a:rPr>
                <a:t> </a:t>
              </a:r>
              <a:endParaRPr lang="es-ES" dirty="0">
                <a:latin typeface="Calibri" panose="020F0502020204030204" pitchFamily="34" charset="0"/>
                <a:cs typeface="Calibri" panose="020F0502020204030204" pitchFamily="34" charset="0"/>
              </a:endParaRPr>
            </a:p>
          </p:txBody>
        </p:sp>
      </p:grpSp>
      <p:pic>
        <p:nvPicPr>
          <p:cNvPr id="1031" name="Picture 7" descr="C:\Users\Usuario\AppData\Local\Microsoft\Windows\Temporary Internet Files\Content.IE5\2DH0I01F\joE9Em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1384" y="7513077"/>
            <a:ext cx="181438" cy="181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C:\Users\Usuario\AppData\Local\Microsoft\Windows\Temporary Internet Files\Content.IE5\2DH0I01F\joE9Em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00657" y="8247408"/>
            <a:ext cx="181438" cy="1814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3" name="Picture 9" descr="C:\Users\Usuario\AppData\Local\Microsoft\Windows\Temporary Internet Files\Content.IE5\2DH0I01F\joE9Em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16095" y="9133214"/>
            <a:ext cx="181437" cy="18143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" name="Picture 6" descr="C:\Users\Usuario\AppData\Local\Microsoft\Windows\Temporary Internet Files\Content.IE5\GD74SZG8\Hashtag_Symbol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12660" y="6757589"/>
            <a:ext cx="142147" cy="180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89671087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</TotalTime>
  <Words>105</Words>
  <Application>Microsoft Office PowerPoint</Application>
  <PresentationFormat>A4 (210 x 297 mm)</PresentationFormat>
  <Paragraphs>19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Arial</vt:lpstr>
      <vt:lpstr>Calibri</vt:lpstr>
      <vt:lpstr>Castellar</vt:lpstr>
      <vt:lpstr>Escolar1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Almudena de la Cruz Moreno</cp:lastModifiedBy>
  <cp:revision>10</cp:revision>
  <dcterms:created xsi:type="dcterms:W3CDTF">2020-06-05T22:03:28Z</dcterms:created>
  <dcterms:modified xsi:type="dcterms:W3CDTF">2020-06-11T16:29:58Z</dcterms:modified>
</cp:coreProperties>
</file>