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28" y="5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51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28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212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28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2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05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7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7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99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5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23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9425-F87D-42F0-ACBD-DFDC632AFE79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0706-78DC-482B-B7F3-2E3859A6BE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32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556791" y="897913"/>
            <a:ext cx="180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43</a:t>
            </a:r>
          </a:p>
          <a:p>
            <a:r>
              <a:rPr lang="es-ES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Publicaciones</a:t>
            </a:r>
            <a:endParaRPr lang="es-ES" sz="1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71712" y="89791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34 </a:t>
            </a:r>
          </a:p>
          <a:p>
            <a:pPr algn="ctr"/>
            <a:r>
              <a:rPr lang="es-ES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Seguidores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850527" y="89791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Batang" panose="02030600000101010101" pitchFamily="18" charset="-127"/>
                <a:ea typeface="Batang" panose="02030600000101010101" pitchFamily="18" charset="-127"/>
              </a:rPr>
              <a:t>1</a:t>
            </a:r>
            <a:r>
              <a:rPr lang="es-ES" sz="1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4 </a:t>
            </a:r>
          </a:p>
          <a:p>
            <a:pPr algn="ctr"/>
            <a:r>
              <a:rPr lang="es-ES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Siguiendo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4753" y="15593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Blackadder ITC" panose="04020505051007020D02" pitchFamily="82" charset="0"/>
              </a:rPr>
              <a:t>Clase Mariposa</a:t>
            </a:r>
            <a:endParaRPr lang="es-ES" sz="2400" b="1" dirty="0">
              <a:latin typeface="Blackadder ITC" panose="04020505051007020D02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3938" y="2188324"/>
            <a:ext cx="302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CEIP  Lope de Vega</a:t>
            </a:r>
            <a:endParaRPr lang="es-ES" sz="1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1510" y="2611987"/>
            <a:ext cx="3243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Los mejores momentos del curso</a:t>
            </a:r>
            <a:endParaRPr lang="es-ES" sz="1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6" name="Picture 2" descr="C:\Users\Usuario\AppData\Local\Microsoft\Windows\Temporary Internet Files\Content.IE5\2DH0I01F\768px-Noto_Emoji_Oreo_1f917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712" y="2571089"/>
            <a:ext cx="389572" cy="38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Elipse"/>
          <p:cNvSpPr/>
          <p:nvPr/>
        </p:nvSpPr>
        <p:spPr>
          <a:xfrm>
            <a:off x="2118101" y="3152800"/>
            <a:ext cx="902216" cy="93610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626798" y="3152800"/>
            <a:ext cx="902216" cy="93610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3731809" y="3152800"/>
            <a:ext cx="902216" cy="93610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5227511" y="3152800"/>
            <a:ext cx="902216" cy="93610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 descr="C:\Users\Usuario\AppData\Local\Microsoft\Windows\Temporary Internet Files\Content.IE5\PDU2PUYM\1024px-Emoji_u1f61c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00" y="3201823"/>
            <a:ext cx="725313" cy="72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uario\AppData\Local\Microsoft\Windows\Temporary Internet Files\Content.IE5\LWRG03R8\Twemoji_1f61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891" y="3272951"/>
            <a:ext cx="748635" cy="74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uario\AppData\Local\Microsoft\Windows\Temporary Internet Files\Content.IE5\PDU2PUYM\480px-Noto_Emoji_Oreo_1f929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890" y="3309354"/>
            <a:ext cx="675828" cy="67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uario\AppData\Local\Microsoft\Windows\Temporary Internet Files\Content.IE5\GD74SZG8\1024px-Face-kiss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723" y="3289391"/>
            <a:ext cx="695791" cy="69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23 CuadroTexto"/>
          <p:cNvSpPr txBox="1"/>
          <p:nvPr/>
        </p:nvSpPr>
        <p:spPr>
          <a:xfrm>
            <a:off x="1893375" y="4279086"/>
            <a:ext cx="123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Momentos graciosos</a:t>
            </a:r>
            <a:endParaRPr lang="es-ES" sz="16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371712" y="4402196"/>
            <a:ext cx="1478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Campeones</a:t>
            </a:r>
            <a:endParaRPr lang="es-ES" sz="16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850527" y="4402196"/>
            <a:ext cx="18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Cariño y amor</a:t>
            </a:r>
            <a:endParaRPr lang="es-ES" sz="16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0404" y="4402196"/>
            <a:ext cx="18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Geniales</a:t>
            </a:r>
            <a:endParaRPr lang="es-ES" sz="16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219055" y="5097016"/>
            <a:ext cx="6496747" cy="2321386"/>
            <a:chOff x="243990" y="5141627"/>
            <a:chExt cx="6496747" cy="1800200"/>
          </a:xfrm>
        </p:grpSpPr>
        <p:sp>
          <p:nvSpPr>
            <p:cNvPr id="12" name="11 Rectángulo"/>
            <p:cNvSpPr/>
            <p:nvPr/>
          </p:nvSpPr>
          <p:spPr>
            <a:xfrm>
              <a:off x="243990" y="5141627"/>
              <a:ext cx="1980220" cy="18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2525130" y="5141627"/>
              <a:ext cx="1980220" cy="18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4760517" y="5141627"/>
              <a:ext cx="1980220" cy="18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219055" y="7545288"/>
            <a:ext cx="6496747" cy="2232248"/>
            <a:chOff x="243990" y="5141627"/>
            <a:chExt cx="6496747" cy="1800200"/>
          </a:xfrm>
        </p:grpSpPr>
        <p:sp>
          <p:nvSpPr>
            <p:cNvPr id="34" name="33 Rectángulo"/>
            <p:cNvSpPr/>
            <p:nvPr/>
          </p:nvSpPr>
          <p:spPr>
            <a:xfrm>
              <a:off x="243990" y="5141627"/>
              <a:ext cx="1980220" cy="18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2525130" y="5141627"/>
              <a:ext cx="1980220" cy="18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4760517" y="5141627"/>
              <a:ext cx="1980220" cy="18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7" name="36 Anillo"/>
          <p:cNvSpPr/>
          <p:nvPr/>
        </p:nvSpPr>
        <p:spPr>
          <a:xfrm>
            <a:off x="341040" y="496888"/>
            <a:ext cx="1080120" cy="1080120"/>
          </a:xfrm>
          <a:prstGeom prst="donut">
            <a:avLst>
              <a:gd name="adj" fmla="val 3423"/>
            </a:avLst>
          </a:prstGeom>
          <a:gradFill>
            <a:gsLst>
              <a:gs pos="93000">
                <a:srgbClr val="FF3100"/>
              </a:gs>
              <a:gs pos="0">
                <a:srgbClr val="000082"/>
              </a:gs>
              <a:gs pos="30000">
                <a:srgbClr val="66008F"/>
              </a:gs>
              <a:gs pos="80000">
                <a:srgbClr val="BA0066"/>
              </a:gs>
              <a:gs pos="88000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nillo"/>
          <p:cNvSpPr/>
          <p:nvPr/>
        </p:nvSpPr>
        <p:spPr>
          <a:xfrm>
            <a:off x="260648" y="570021"/>
            <a:ext cx="1080120" cy="1080120"/>
          </a:xfrm>
          <a:prstGeom prst="donut">
            <a:avLst>
              <a:gd name="adj" fmla="val 4778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75000">
                <a:srgbClr val="BA0066"/>
              </a:gs>
              <a:gs pos="94000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84784" y="108091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Escolar2" panose="00000400000000000000" pitchFamily="2" charset="0"/>
              </a:rPr>
              <a:t>Clase 4 años C</a:t>
            </a:r>
            <a:endParaRPr lang="es-ES" sz="2800" b="1" dirty="0">
              <a:latin typeface="Escolar2" panose="00000400000000000000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0648" y="1928664"/>
            <a:ext cx="6408712" cy="34563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3" name="Picture 5" descr="C:\Users\Usuario\AppData\Local\Microsoft\Windows\Temporary Internet Files\Content.IE5\PDU2PUYM\525px-Corazó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5588447"/>
            <a:ext cx="591470" cy="45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260648" y="6177136"/>
            <a:ext cx="415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Escolar2" panose="00000400000000000000" pitchFamily="2" charset="0"/>
              </a:rPr>
              <a:t>Le gusta a 1897 personas</a:t>
            </a:r>
            <a:endParaRPr lang="es-ES" b="1" dirty="0">
              <a:latin typeface="Escolar2" panose="00000400000000000000" pitchFamily="2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156844" y="6485115"/>
            <a:ext cx="6512516" cy="2198511"/>
            <a:chOff x="196986" y="6614054"/>
            <a:chExt cx="6512516" cy="2198511"/>
          </a:xfrm>
        </p:grpSpPr>
        <p:sp>
          <p:nvSpPr>
            <p:cNvPr id="12" name="11 CuadroTexto"/>
            <p:cNvSpPr txBox="1"/>
            <p:nvPr/>
          </p:nvSpPr>
          <p:spPr>
            <a:xfrm>
              <a:off x="260648" y="6614054"/>
              <a:ext cx="6448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……………………………………………………………………………………………………….</a:t>
              </a:r>
              <a:endParaRPr lang="es-ES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260648" y="6922875"/>
              <a:ext cx="6448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……………………………………………………………………………………………………….</a:t>
              </a:r>
              <a:endParaRPr lang="es-ES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239520" y="7292207"/>
              <a:ext cx="6469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……………………………………………………………………………………………………….</a:t>
              </a:r>
              <a:endParaRPr lang="es-ES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224276" y="7683054"/>
              <a:ext cx="6485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……………………………………………………………………………………………………….</a:t>
              </a:r>
              <a:endParaRPr lang="es-ES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24276" y="8052386"/>
              <a:ext cx="6485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……………………………………………………………………………………………………….</a:t>
              </a:r>
              <a:endParaRPr lang="es-ES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96986" y="8443233"/>
              <a:ext cx="6512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……………………………………………………………………………………………………….</a:t>
              </a:r>
              <a:endParaRPr lang="es-ES" dirty="0"/>
            </a:p>
          </p:txBody>
        </p:sp>
      </p:grpSp>
      <p:pic>
        <p:nvPicPr>
          <p:cNvPr id="2058" name="Picture 10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7" t="76563" r="85226" b="1158"/>
          <a:stretch/>
        </p:blipFill>
        <p:spPr bwMode="auto">
          <a:xfrm>
            <a:off x="226355" y="8763125"/>
            <a:ext cx="753487" cy="62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70530" r="61025"/>
          <a:stretch/>
        </p:blipFill>
        <p:spPr bwMode="auto">
          <a:xfrm>
            <a:off x="1484784" y="8744464"/>
            <a:ext cx="589037" cy="57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34" t="74281" r="39891"/>
          <a:stretch/>
        </p:blipFill>
        <p:spPr bwMode="auto">
          <a:xfrm>
            <a:off x="2540706" y="8812683"/>
            <a:ext cx="635518" cy="57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95" t="28819" b="38984"/>
          <a:stretch/>
        </p:blipFill>
        <p:spPr bwMode="auto">
          <a:xfrm>
            <a:off x="6117520" y="5417400"/>
            <a:ext cx="439879" cy="62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70" r="82992" b="38984"/>
          <a:stretch/>
        </p:blipFill>
        <p:spPr bwMode="auto">
          <a:xfrm>
            <a:off x="2010710" y="5551085"/>
            <a:ext cx="583210" cy="52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1" t="32641" r="39235" b="41568"/>
          <a:stretch/>
        </p:blipFill>
        <p:spPr bwMode="auto">
          <a:xfrm>
            <a:off x="1013568" y="5541837"/>
            <a:ext cx="654400" cy="50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34 Anillo"/>
          <p:cNvSpPr/>
          <p:nvPr/>
        </p:nvSpPr>
        <p:spPr>
          <a:xfrm>
            <a:off x="5685004" y="8736204"/>
            <a:ext cx="872395" cy="829005"/>
          </a:xfrm>
          <a:prstGeom prst="donut">
            <a:avLst>
              <a:gd name="adj" fmla="val 4778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75000">
                <a:srgbClr val="BA0066"/>
              </a:gs>
              <a:gs pos="94000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065" name="Picture 17" descr="C:\Users\Usuario\AppData\Local\Microsoft\Windows\Temporary Internet Files\Content.IE5\PDU2PUYM\instagram-3778789_960_720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32" t="70880" r="-3772"/>
          <a:stretch/>
        </p:blipFill>
        <p:spPr bwMode="auto">
          <a:xfrm>
            <a:off x="3562910" y="8698000"/>
            <a:ext cx="658178" cy="67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Usuario\AppData\Local\Microsoft\Windows\Temporary Internet Files\Content.IE5\2DH0I01F\1200px-Instagram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528" y="123005"/>
            <a:ext cx="764704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Usuario\AppData\Local\Microsoft\Windows\Temporary Internet Files\Content.IE5\PDU2PUYM\1200px-Instagram_logo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07" y="460254"/>
            <a:ext cx="1196752" cy="42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3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42</Words>
  <Application>Microsoft Office PowerPoint</Application>
  <PresentationFormat>A4 (210 x 297 mm)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created xsi:type="dcterms:W3CDTF">2020-06-05T18:54:30Z</dcterms:created>
  <dcterms:modified xsi:type="dcterms:W3CDTF">2020-06-05T21:55:25Z</dcterms:modified>
</cp:coreProperties>
</file>